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 id="2147483771" r:id="rId2"/>
  </p:sldMasterIdLst>
  <p:notesMasterIdLst>
    <p:notesMasterId r:id="rId45"/>
  </p:notesMasterIdLst>
  <p:handoutMasterIdLst>
    <p:handoutMasterId r:id="rId46"/>
  </p:handoutMasterIdLst>
  <p:sldIdLst>
    <p:sldId id="5027" r:id="rId3"/>
    <p:sldId id="5014" r:id="rId4"/>
    <p:sldId id="513" r:id="rId5"/>
    <p:sldId id="4790" r:id="rId6"/>
    <p:sldId id="4822" r:id="rId7"/>
    <p:sldId id="5036" r:id="rId8"/>
    <p:sldId id="5028" r:id="rId9"/>
    <p:sldId id="4925" r:id="rId10"/>
    <p:sldId id="5037" r:id="rId11"/>
    <p:sldId id="4823" r:id="rId12"/>
    <p:sldId id="5035" r:id="rId13"/>
    <p:sldId id="5019" r:id="rId14"/>
    <p:sldId id="4276" r:id="rId15"/>
    <p:sldId id="5034" r:id="rId16"/>
    <p:sldId id="5032" r:id="rId17"/>
    <p:sldId id="4927" r:id="rId18"/>
    <p:sldId id="4916" r:id="rId19"/>
    <p:sldId id="4930" r:id="rId20"/>
    <p:sldId id="4935" r:id="rId21"/>
    <p:sldId id="4801" r:id="rId22"/>
    <p:sldId id="4937" r:id="rId23"/>
    <p:sldId id="260" r:id="rId24"/>
    <p:sldId id="4804" r:id="rId25"/>
    <p:sldId id="4812" r:id="rId26"/>
    <p:sldId id="5029" r:id="rId27"/>
    <p:sldId id="5038" r:id="rId28"/>
    <p:sldId id="5053" r:id="rId29"/>
    <p:sldId id="5051" r:id="rId30"/>
    <p:sldId id="5055" r:id="rId31"/>
    <p:sldId id="5062" r:id="rId32"/>
    <p:sldId id="5043" r:id="rId33"/>
    <p:sldId id="1209" r:id="rId34"/>
    <p:sldId id="1210" r:id="rId35"/>
    <p:sldId id="1211" r:id="rId36"/>
    <p:sldId id="5063" r:id="rId37"/>
    <p:sldId id="892" r:id="rId38"/>
    <p:sldId id="5064" r:id="rId39"/>
    <p:sldId id="5005" r:id="rId40"/>
    <p:sldId id="5048" r:id="rId41"/>
    <p:sldId id="5049" r:id="rId42"/>
    <p:sldId id="5050" r:id="rId43"/>
    <p:sldId id="5065" r:id="rId44"/>
  </p:sldIdLst>
  <p:sldSz cx="9144000" cy="6858000" type="screen4x3"/>
  <p:notesSz cx="6797675" cy="987425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6935C0-6792-475C-914A-F29456A49E18}" v="17" dt="2022-05-15T18:36:30.6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66" autoAdjust="0"/>
    <p:restoredTop sz="91603" autoAdjust="0"/>
  </p:normalViewPr>
  <p:slideViewPr>
    <p:cSldViewPr>
      <p:cViewPr varScale="1">
        <p:scale>
          <a:sx n="72" d="100"/>
          <a:sy n="72" d="100"/>
        </p:scale>
        <p:origin x="216" y="872"/>
      </p:cViewPr>
      <p:guideLst>
        <p:guide orient="horz" pos="2160"/>
        <p:guide pos="2880"/>
      </p:guideLst>
    </p:cSldViewPr>
  </p:slideViewPr>
  <p:outlineViewPr>
    <p:cViewPr>
      <p:scale>
        <a:sx n="33" d="100"/>
        <a:sy n="33" d="100"/>
      </p:scale>
      <p:origin x="0" y="-4848"/>
    </p:cViewPr>
  </p:outlineViewPr>
  <p:notesTextViewPr>
    <p:cViewPr>
      <p:scale>
        <a:sx n="100" d="100"/>
        <a:sy n="100" d="100"/>
      </p:scale>
      <p:origin x="0" y="0"/>
    </p:cViewPr>
  </p:notesTextViewPr>
  <p:sorterViewPr>
    <p:cViewPr>
      <p:scale>
        <a:sx n="75" d="100"/>
        <a:sy n="75" d="100"/>
      </p:scale>
      <p:origin x="0" y="-104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Jolliffe" userId="b2b03789b7f00cff" providerId="LiveId" clId="{116935C0-6792-475C-914A-F29456A49E18}"/>
    <pc:docChg chg="undo custSel addSld delSld modSld sldOrd addMainMaster modMainMaster">
      <pc:chgData name="Carol Jolliffe" userId="b2b03789b7f00cff" providerId="LiveId" clId="{116935C0-6792-475C-914A-F29456A49E18}" dt="2022-05-15T19:11:16.270" v="4084" actId="478"/>
      <pc:docMkLst>
        <pc:docMk/>
      </pc:docMkLst>
      <pc:sldChg chg="modSp mod">
        <pc:chgData name="Carol Jolliffe" userId="b2b03789b7f00cff" providerId="LiveId" clId="{116935C0-6792-475C-914A-F29456A49E18}" dt="2022-05-15T18:44:29.997" v="3481" actId="20577"/>
        <pc:sldMkLst>
          <pc:docMk/>
          <pc:sldMk cId="3256286657" sldId="274"/>
        </pc:sldMkLst>
        <pc:spChg chg="mod">
          <ac:chgData name="Carol Jolliffe" userId="b2b03789b7f00cff" providerId="LiveId" clId="{116935C0-6792-475C-914A-F29456A49E18}" dt="2022-05-15T18:44:29.997" v="3481" actId="20577"/>
          <ac:spMkLst>
            <pc:docMk/>
            <pc:sldMk cId="3256286657" sldId="274"/>
            <ac:spMk id="3" creationId="{00000000-0000-0000-0000-000000000000}"/>
          </ac:spMkLst>
        </pc:spChg>
      </pc:sldChg>
      <pc:sldChg chg="modSp mod">
        <pc:chgData name="Carol Jolliffe" userId="b2b03789b7f00cff" providerId="LiveId" clId="{116935C0-6792-475C-914A-F29456A49E18}" dt="2022-05-15T18:51:12.608" v="3578" actId="27636"/>
        <pc:sldMkLst>
          <pc:docMk/>
          <pc:sldMk cId="883056755" sldId="301"/>
        </pc:sldMkLst>
        <pc:spChg chg="mod">
          <ac:chgData name="Carol Jolliffe" userId="b2b03789b7f00cff" providerId="LiveId" clId="{116935C0-6792-475C-914A-F29456A49E18}" dt="2022-05-15T18:51:12.608" v="3578" actId="27636"/>
          <ac:spMkLst>
            <pc:docMk/>
            <pc:sldMk cId="883056755" sldId="301"/>
            <ac:spMk id="2" creationId="{00000000-0000-0000-0000-000000000000}"/>
          </ac:spMkLst>
        </pc:spChg>
        <pc:spChg chg="mod">
          <ac:chgData name="Carol Jolliffe" userId="b2b03789b7f00cff" providerId="LiveId" clId="{116935C0-6792-475C-914A-F29456A49E18}" dt="2022-05-15T18:51:01.473" v="3576" actId="20577"/>
          <ac:spMkLst>
            <pc:docMk/>
            <pc:sldMk cId="883056755" sldId="301"/>
            <ac:spMk id="3" creationId="{00000000-0000-0000-0000-000000000000}"/>
          </ac:spMkLst>
        </pc:spChg>
      </pc:sldChg>
      <pc:sldChg chg="modSp mod">
        <pc:chgData name="Carol Jolliffe" userId="b2b03789b7f00cff" providerId="LiveId" clId="{116935C0-6792-475C-914A-F29456A49E18}" dt="2022-05-15T18:57:11.325" v="3813" actId="20577"/>
        <pc:sldMkLst>
          <pc:docMk/>
          <pc:sldMk cId="828834105" sldId="306"/>
        </pc:sldMkLst>
        <pc:spChg chg="mod">
          <ac:chgData name="Carol Jolliffe" userId="b2b03789b7f00cff" providerId="LiveId" clId="{116935C0-6792-475C-914A-F29456A49E18}" dt="2022-05-15T18:57:11.325" v="3813" actId="20577"/>
          <ac:spMkLst>
            <pc:docMk/>
            <pc:sldMk cId="828834105" sldId="306"/>
            <ac:spMk id="3" creationId="{00000000-0000-0000-0000-000000000000}"/>
          </ac:spMkLst>
        </pc:spChg>
      </pc:sldChg>
      <pc:sldChg chg="addSp delSp modSp mod">
        <pc:chgData name="Carol Jolliffe" userId="b2b03789b7f00cff" providerId="LiveId" clId="{116935C0-6792-475C-914A-F29456A49E18}" dt="2022-05-15T16:42:51.823" v="619" actId="20577"/>
        <pc:sldMkLst>
          <pc:docMk/>
          <pc:sldMk cId="2878896474" sldId="513"/>
        </pc:sldMkLst>
        <pc:spChg chg="mod">
          <ac:chgData name="Carol Jolliffe" userId="b2b03789b7f00cff" providerId="LiveId" clId="{116935C0-6792-475C-914A-F29456A49E18}" dt="2022-05-15T16:41:50.411" v="609" actId="26606"/>
          <ac:spMkLst>
            <pc:docMk/>
            <pc:sldMk cId="2878896474" sldId="513"/>
            <ac:spMk id="3" creationId="{00000000-0000-0000-0000-000000000000}"/>
          </ac:spMkLst>
        </pc:spChg>
        <pc:spChg chg="del">
          <ac:chgData name="Carol Jolliffe" userId="b2b03789b7f00cff" providerId="LiveId" clId="{116935C0-6792-475C-914A-F29456A49E18}" dt="2022-05-15T16:41:50.411" v="609" actId="26606"/>
          <ac:spMkLst>
            <pc:docMk/>
            <pc:sldMk cId="2878896474" sldId="513"/>
            <ac:spMk id="9" creationId="{42285737-90EE-47DC-AC80-8AE156B11969}"/>
          </ac:spMkLst>
        </pc:spChg>
        <pc:spChg chg="add">
          <ac:chgData name="Carol Jolliffe" userId="b2b03789b7f00cff" providerId="LiveId" clId="{116935C0-6792-475C-914A-F29456A49E18}" dt="2022-05-15T16:41:50.411" v="609" actId="26606"/>
          <ac:spMkLst>
            <pc:docMk/>
            <pc:sldMk cId="2878896474" sldId="513"/>
            <ac:spMk id="22" creationId="{7517A47C-B2E5-4B79-8061-D74B1311AF6E}"/>
          </ac:spMkLst>
        </pc:spChg>
        <pc:spChg chg="add">
          <ac:chgData name="Carol Jolliffe" userId="b2b03789b7f00cff" providerId="LiveId" clId="{116935C0-6792-475C-914A-F29456A49E18}" dt="2022-05-15T16:41:50.411" v="609" actId="26606"/>
          <ac:spMkLst>
            <pc:docMk/>
            <pc:sldMk cId="2878896474" sldId="513"/>
            <ac:spMk id="24" creationId="{C505E780-2083-4CB5-A42A-5E0E2908ECC3}"/>
          </ac:spMkLst>
        </pc:spChg>
        <pc:spChg chg="add">
          <ac:chgData name="Carol Jolliffe" userId="b2b03789b7f00cff" providerId="LiveId" clId="{116935C0-6792-475C-914A-F29456A49E18}" dt="2022-05-15T16:41:50.411" v="609" actId="26606"/>
          <ac:spMkLst>
            <pc:docMk/>
            <pc:sldMk cId="2878896474" sldId="513"/>
            <ac:spMk id="26" creationId="{D2C0AE1C-0118-41AE-8A10-7CDCBF10E96F}"/>
          </ac:spMkLst>
        </pc:spChg>
        <pc:spChg chg="add">
          <ac:chgData name="Carol Jolliffe" userId="b2b03789b7f00cff" providerId="LiveId" clId="{116935C0-6792-475C-914A-F29456A49E18}" dt="2022-05-15T16:41:50.411" v="609" actId="26606"/>
          <ac:spMkLst>
            <pc:docMk/>
            <pc:sldMk cId="2878896474" sldId="513"/>
            <ac:spMk id="28" creationId="{463EEC44-1BA3-44ED-81FC-A644B04B2A44}"/>
          </ac:spMkLst>
        </pc:spChg>
        <pc:grpChg chg="del">
          <ac:chgData name="Carol Jolliffe" userId="b2b03789b7f00cff" providerId="LiveId" clId="{116935C0-6792-475C-914A-F29456A49E18}" dt="2022-05-15T16:41:50.411" v="609" actId="26606"/>
          <ac:grpSpMkLst>
            <pc:docMk/>
            <pc:sldMk cId="2878896474" sldId="513"/>
            <ac:grpSpMk id="11" creationId="{B57BDC17-F1B3-455F-BBF1-680AA1F25C06}"/>
          </ac:grpSpMkLst>
        </pc:grpChg>
        <pc:graphicFrameChg chg="mod modGraphic">
          <ac:chgData name="Carol Jolliffe" userId="b2b03789b7f00cff" providerId="LiveId" clId="{116935C0-6792-475C-914A-F29456A49E18}" dt="2022-05-15T16:42:51.823" v="619" actId="20577"/>
          <ac:graphicFrameMkLst>
            <pc:docMk/>
            <pc:sldMk cId="2878896474" sldId="513"/>
            <ac:graphicFrameMk id="5" creationId="{7A3BB730-6D24-460B-83A8-3A022544FB91}"/>
          </ac:graphicFrameMkLst>
        </pc:graphicFrameChg>
      </pc:sldChg>
      <pc:sldChg chg="modSp mod">
        <pc:chgData name="Carol Jolliffe" userId="b2b03789b7f00cff" providerId="LiveId" clId="{116935C0-6792-475C-914A-F29456A49E18}" dt="2022-05-15T19:03:39.935" v="3996" actId="20577"/>
        <pc:sldMkLst>
          <pc:docMk/>
          <pc:sldMk cId="4208638800" sldId="4276"/>
        </pc:sldMkLst>
        <pc:spChg chg="mod">
          <ac:chgData name="Carol Jolliffe" userId="b2b03789b7f00cff" providerId="LiveId" clId="{116935C0-6792-475C-914A-F29456A49E18}" dt="2022-05-15T19:03:39.935" v="3996" actId="20577"/>
          <ac:spMkLst>
            <pc:docMk/>
            <pc:sldMk cId="4208638800" sldId="4276"/>
            <ac:spMk id="4" creationId="{447A056C-F28A-E643-90FE-E3369956C618}"/>
          </ac:spMkLst>
        </pc:spChg>
      </pc:sldChg>
      <pc:sldChg chg="delSp modSp mod modClrScheme chgLayout">
        <pc:chgData name="Carol Jolliffe" userId="b2b03789b7f00cff" providerId="LiveId" clId="{116935C0-6792-475C-914A-F29456A49E18}" dt="2022-05-15T17:25:22.831" v="2346" actId="20577"/>
        <pc:sldMkLst>
          <pc:docMk/>
          <pc:sldMk cId="2431881655" sldId="4788"/>
        </pc:sldMkLst>
        <pc:spChg chg="mod ord">
          <ac:chgData name="Carol Jolliffe" userId="b2b03789b7f00cff" providerId="LiveId" clId="{116935C0-6792-475C-914A-F29456A49E18}" dt="2022-05-15T17:24:34.071" v="2302" actId="700"/>
          <ac:spMkLst>
            <pc:docMk/>
            <pc:sldMk cId="2431881655" sldId="4788"/>
            <ac:spMk id="2" creationId="{0B2F5B25-3A6B-8C46-B4EA-0755F5335244}"/>
          </ac:spMkLst>
        </pc:spChg>
        <pc:spChg chg="mod ord">
          <ac:chgData name="Carol Jolliffe" userId="b2b03789b7f00cff" providerId="LiveId" clId="{116935C0-6792-475C-914A-F29456A49E18}" dt="2022-05-15T17:25:22.831" v="2346" actId="20577"/>
          <ac:spMkLst>
            <pc:docMk/>
            <pc:sldMk cId="2431881655" sldId="4788"/>
            <ac:spMk id="3" creationId="{1F3C9575-2CCB-B842-8A12-9192BB8AFC13}"/>
          </ac:spMkLst>
        </pc:spChg>
        <pc:spChg chg="del mod">
          <ac:chgData name="Carol Jolliffe" userId="b2b03789b7f00cff" providerId="LiveId" clId="{116935C0-6792-475C-914A-F29456A49E18}" dt="2022-05-15T17:24:34.071" v="2302" actId="700"/>
          <ac:spMkLst>
            <pc:docMk/>
            <pc:sldMk cId="2431881655" sldId="4788"/>
            <ac:spMk id="4" creationId="{3537852F-3535-B945-92A7-8877F5F71EF3}"/>
          </ac:spMkLst>
        </pc:spChg>
      </pc:sldChg>
      <pc:sldChg chg="modSp mod">
        <pc:chgData name="Carol Jolliffe" userId="b2b03789b7f00cff" providerId="LiveId" clId="{116935C0-6792-475C-914A-F29456A49E18}" dt="2022-05-15T17:16:08.582" v="2029" actId="20577"/>
        <pc:sldMkLst>
          <pc:docMk/>
          <pc:sldMk cId="3406518688" sldId="4790"/>
        </pc:sldMkLst>
        <pc:spChg chg="mod">
          <ac:chgData name="Carol Jolliffe" userId="b2b03789b7f00cff" providerId="LiveId" clId="{116935C0-6792-475C-914A-F29456A49E18}" dt="2022-05-15T17:16:08.582" v="2029" actId="20577"/>
          <ac:spMkLst>
            <pc:docMk/>
            <pc:sldMk cId="3406518688" sldId="4790"/>
            <ac:spMk id="4" creationId="{3E5EED8B-66ED-A74E-92DE-E88833972E43}"/>
          </ac:spMkLst>
        </pc:spChg>
      </pc:sldChg>
      <pc:sldChg chg="modSp mod">
        <pc:chgData name="Carol Jolliffe" userId="b2b03789b7f00cff" providerId="LiveId" clId="{116935C0-6792-475C-914A-F29456A49E18}" dt="2022-05-15T19:07:08.213" v="4040" actId="20577"/>
        <pc:sldMkLst>
          <pc:docMk/>
          <pc:sldMk cId="4209191962" sldId="4792"/>
        </pc:sldMkLst>
        <pc:spChg chg="mod">
          <ac:chgData name="Carol Jolliffe" userId="b2b03789b7f00cff" providerId="LiveId" clId="{116935C0-6792-475C-914A-F29456A49E18}" dt="2022-05-15T19:07:08.213" v="4040" actId="20577"/>
          <ac:spMkLst>
            <pc:docMk/>
            <pc:sldMk cId="4209191962" sldId="4792"/>
            <ac:spMk id="2" creationId="{C36167B5-22B7-BF47-97B3-6289CF784C95}"/>
          </ac:spMkLst>
        </pc:spChg>
      </pc:sldChg>
      <pc:sldChg chg="modSp mod">
        <pc:chgData name="Carol Jolliffe" userId="b2b03789b7f00cff" providerId="LiveId" clId="{116935C0-6792-475C-914A-F29456A49E18}" dt="2022-05-15T19:08:59.570" v="4071" actId="20577"/>
        <pc:sldMkLst>
          <pc:docMk/>
          <pc:sldMk cId="948844546" sldId="4796"/>
        </pc:sldMkLst>
        <pc:spChg chg="mod">
          <ac:chgData name="Carol Jolliffe" userId="b2b03789b7f00cff" providerId="LiveId" clId="{116935C0-6792-475C-914A-F29456A49E18}" dt="2022-05-15T19:08:59.570" v="4071" actId="20577"/>
          <ac:spMkLst>
            <pc:docMk/>
            <pc:sldMk cId="948844546" sldId="4796"/>
            <ac:spMk id="2" creationId="{2C0DF590-C4C6-F047-967A-4DBAFB5EBADB}"/>
          </ac:spMkLst>
        </pc:spChg>
        <pc:spChg chg="mod">
          <ac:chgData name="Carol Jolliffe" userId="b2b03789b7f00cff" providerId="LiveId" clId="{116935C0-6792-475C-914A-F29456A49E18}" dt="2022-05-15T17:33:10.616" v="2398" actId="20577"/>
          <ac:spMkLst>
            <pc:docMk/>
            <pc:sldMk cId="948844546" sldId="4796"/>
            <ac:spMk id="4" creationId="{1D664ABF-EF4B-FC44-9B61-21DEF6532A27}"/>
          </ac:spMkLst>
        </pc:spChg>
      </pc:sldChg>
      <pc:sldChg chg="modSp mod">
        <pc:chgData name="Carol Jolliffe" userId="b2b03789b7f00cff" providerId="LiveId" clId="{116935C0-6792-475C-914A-F29456A49E18}" dt="2022-05-15T19:08:03.852" v="4055" actId="255"/>
        <pc:sldMkLst>
          <pc:docMk/>
          <pc:sldMk cId="3072998228" sldId="4797"/>
        </pc:sldMkLst>
        <pc:spChg chg="mod">
          <ac:chgData name="Carol Jolliffe" userId="b2b03789b7f00cff" providerId="LiveId" clId="{116935C0-6792-475C-914A-F29456A49E18}" dt="2022-05-15T19:08:03.852" v="4055" actId="255"/>
          <ac:spMkLst>
            <pc:docMk/>
            <pc:sldMk cId="3072998228" sldId="4797"/>
            <ac:spMk id="2" creationId="{8993CBCB-6A0C-2B45-AD49-0621EFC52ADF}"/>
          </ac:spMkLst>
        </pc:spChg>
        <pc:spChg chg="mod">
          <ac:chgData name="Carol Jolliffe" userId="b2b03789b7f00cff" providerId="LiveId" clId="{116935C0-6792-475C-914A-F29456A49E18}" dt="2022-05-15T17:30:51.516" v="2369" actId="20577"/>
          <ac:spMkLst>
            <pc:docMk/>
            <pc:sldMk cId="3072998228" sldId="4797"/>
            <ac:spMk id="3" creationId="{1E311638-9953-8D46-ADC0-B634565C0798}"/>
          </ac:spMkLst>
        </pc:spChg>
      </pc:sldChg>
      <pc:sldChg chg="modSp mod">
        <pc:chgData name="Carol Jolliffe" userId="b2b03789b7f00cff" providerId="LiveId" clId="{116935C0-6792-475C-914A-F29456A49E18}" dt="2022-05-15T17:34:40.918" v="2438" actId="20577"/>
        <pc:sldMkLst>
          <pc:docMk/>
          <pc:sldMk cId="3872253546" sldId="4798"/>
        </pc:sldMkLst>
        <pc:spChg chg="mod">
          <ac:chgData name="Carol Jolliffe" userId="b2b03789b7f00cff" providerId="LiveId" clId="{116935C0-6792-475C-914A-F29456A49E18}" dt="2022-05-15T17:34:40.918" v="2438" actId="20577"/>
          <ac:spMkLst>
            <pc:docMk/>
            <pc:sldMk cId="3872253546" sldId="4798"/>
            <ac:spMk id="2" creationId="{4B66227F-A84B-A14B-90D6-710E1FD4DCC7}"/>
          </ac:spMkLst>
        </pc:spChg>
        <pc:spChg chg="mod">
          <ac:chgData name="Carol Jolliffe" userId="b2b03789b7f00cff" providerId="LiveId" clId="{116935C0-6792-475C-914A-F29456A49E18}" dt="2022-05-15T17:33:25.674" v="2403" actId="20577"/>
          <ac:spMkLst>
            <pc:docMk/>
            <pc:sldMk cId="3872253546" sldId="4798"/>
            <ac:spMk id="3" creationId="{8EB96171-B351-854C-98D4-492BBA86023A}"/>
          </ac:spMkLst>
        </pc:spChg>
      </pc:sldChg>
      <pc:sldChg chg="modSp mod">
        <pc:chgData name="Carol Jolliffe" userId="b2b03789b7f00cff" providerId="LiveId" clId="{116935C0-6792-475C-914A-F29456A49E18}" dt="2022-05-15T17:38:35.207" v="2477" actId="20577"/>
        <pc:sldMkLst>
          <pc:docMk/>
          <pc:sldMk cId="2393293453" sldId="4800"/>
        </pc:sldMkLst>
        <pc:spChg chg="mod">
          <ac:chgData name="Carol Jolliffe" userId="b2b03789b7f00cff" providerId="LiveId" clId="{116935C0-6792-475C-914A-F29456A49E18}" dt="2022-05-15T17:38:35.207" v="2477" actId="20577"/>
          <ac:spMkLst>
            <pc:docMk/>
            <pc:sldMk cId="2393293453" sldId="4800"/>
            <ac:spMk id="2" creationId="{269ADAFD-CAA6-0C48-8327-C8284CB115EF}"/>
          </ac:spMkLst>
        </pc:spChg>
      </pc:sldChg>
      <pc:sldChg chg="modSp mod">
        <pc:chgData name="Carol Jolliffe" userId="b2b03789b7f00cff" providerId="LiveId" clId="{116935C0-6792-475C-914A-F29456A49E18}" dt="2022-05-15T17:39:31.855" v="2480" actId="255"/>
        <pc:sldMkLst>
          <pc:docMk/>
          <pc:sldMk cId="951238097" sldId="4801"/>
        </pc:sldMkLst>
        <pc:spChg chg="mod">
          <ac:chgData name="Carol Jolliffe" userId="b2b03789b7f00cff" providerId="LiveId" clId="{116935C0-6792-475C-914A-F29456A49E18}" dt="2022-05-15T17:39:31.855" v="2480" actId="255"/>
          <ac:spMkLst>
            <pc:docMk/>
            <pc:sldMk cId="951238097" sldId="4801"/>
            <ac:spMk id="2" creationId="{F8BE9729-1096-4D4B-A142-BD811274A6A5}"/>
          </ac:spMkLst>
        </pc:spChg>
      </pc:sldChg>
      <pc:sldChg chg="modSp mod">
        <pc:chgData name="Carol Jolliffe" userId="b2b03789b7f00cff" providerId="LiveId" clId="{116935C0-6792-475C-914A-F29456A49E18}" dt="2022-05-15T17:40:15.136" v="2490" actId="255"/>
        <pc:sldMkLst>
          <pc:docMk/>
          <pc:sldMk cId="4010853945" sldId="4802"/>
        </pc:sldMkLst>
        <pc:spChg chg="mod">
          <ac:chgData name="Carol Jolliffe" userId="b2b03789b7f00cff" providerId="LiveId" clId="{116935C0-6792-475C-914A-F29456A49E18}" dt="2022-05-15T17:40:15.136" v="2490" actId="255"/>
          <ac:spMkLst>
            <pc:docMk/>
            <pc:sldMk cId="4010853945" sldId="4802"/>
            <ac:spMk id="2" creationId="{2CAD479A-9673-7340-81F3-65AF90A43815}"/>
          </ac:spMkLst>
        </pc:spChg>
        <pc:spChg chg="mod">
          <ac:chgData name="Carol Jolliffe" userId="b2b03789b7f00cff" providerId="LiveId" clId="{116935C0-6792-475C-914A-F29456A49E18}" dt="2022-05-15T17:39:57.896" v="2481" actId="20577"/>
          <ac:spMkLst>
            <pc:docMk/>
            <pc:sldMk cId="4010853945" sldId="4802"/>
            <ac:spMk id="5" creationId="{F51B96F3-F1CE-6049-93E4-F49433B55CE7}"/>
          </ac:spMkLst>
        </pc:spChg>
      </pc:sldChg>
      <pc:sldChg chg="modSp mod">
        <pc:chgData name="Carol Jolliffe" userId="b2b03789b7f00cff" providerId="LiveId" clId="{116935C0-6792-475C-914A-F29456A49E18}" dt="2022-05-15T17:49:37.628" v="2783" actId="20577"/>
        <pc:sldMkLst>
          <pc:docMk/>
          <pc:sldMk cId="2772104942" sldId="4804"/>
        </pc:sldMkLst>
        <pc:spChg chg="mod">
          <ac:chgData name="Carol Jolliffe" userId="b2b03789b7f00cff" providerId="LiveId" clId="{116935C0-6792-475C-914A-F29456A49E18}" dt="2022-05-15T17:49:37.628" v="2783" actId="20577"/>
          <ac:spMkLst>
            <pc:docMk/>
            <pc:sldMk cId="2772104942" sldId="4804"/>
            <ac:spMk id="2" creationId="{E4F78AD1-4628-F242-84D9-FFC12C05B1AC}"/>
          </ac:spMkLst>
        </pc:spChg>
        <pc:spChg chg="mod">
          <ac:chgData name="Carol Jolliffe" userId="b2b03789b7f00cff" providerId="LiveId" clId="{116935C0-6792-475C-914A-F29456A49E18}" dt="2022-05-15T17:45:47.118" v="2771" actId="20577"/>
          <ac:spMkLst>
            <pc:docMk/>
            <pc:sldMk cId="2772104942" sldId="4804"/>
            <ac:spMk id="4" creationId="{1FB322B1-E687-B14E-AB06-D4BD8C8423B1}"/>
          </ac:spMkLst>
        </pc:spChg>
      </pc:sldChg>
      <pc:sldChg chg="modSp mod">
        <pc:chgData name="Carol Jolliffe" userId="b2b03789b7f00cff" providerId="LiveId" clId="{116935C0-6792-475C-914A-F29456A49E18}" dt="2022-05-15T17:56:15.669" v="3332" actId="20577"/>
        <pc:sldMkLst>
          <pc:docMk/>
          <pc:sldMk cId="147719195" sldId="4805"/>
        </pc:sldMkLst>
        <pc:spChg chg="mod">
          <ac:chgData name="Carol Jolliffe" userId="b2b03789b7f00cff" providerId="LiveId" clId="{116935C0-6792-475C-914A-F29456A49E18}" dt="2022-05-15T17:56:15.669" v="3332" actId="20577"/>
          <ac:spMkLst>
            <pc:docMk/>
            <pc:sldMk cId="147719195" sldId="4805"/>
            <ac:spMk id="2" creationId="{ED569ACE-3248-DD4D-A11D-7068C0A04EC8}"/>
          </ac:spMkLst>
        </pc:spChg>
      </pc:sldChg>
      <pc:sldChg chg="modSp mod">
        <pc:chgData name="Carol Jolliffe" userId="b2b03789b7f00cff" providerId="LiveId" clId="{116935C0-6792-475C-914A-F29456A49E18}" dt="2022-05-15T17:57:22.499" v="3355" actId="20577"/>
        <pc:sldMkLst>
          <pc:docMk/>
          <pc:sldMk cId="2924934198" sldId="4806"/>
        </pc:sldMkLst>
        <pc:spChg chg="mod">
          <ac:chgData name="Carol Jolliffe" userId="b2b03789b7f00cff" providerId="LiveId" clId="{116935C0-6792-475C-914A-F29456A49E18}" dt="2022-05-15T17:57:22.499" v="3355" actId="20577"/>
          <ac:spMkLst>
            <pc:docMk/>
            <pc:sldMk cId="2924934198" sldId="4806"/>
            <ac:spMk id="2" creationId="{87DDB75F-CD90-804B-BBF8-FE9CF78E9A27}"/>
          </ac:spMkLst>
        </pc:spChg>
        <pc:spChg chg="mod">
          <ac:chgData name="Carol Jolliffe" userId="b2b03789b7f00cff" providerId="LiveId" clId="{116935C0-6792-475C-914A-F29456A49E18}" dt="2022-05-15T17:56:39.662" v="3335" actId="20577"/>
          <ac:spMkLst>
            <pc:docMk/>
            <pc:sldMk cId="2924934198" sldId="4806"/>
            <ac:spMk id="4" creationId="{0C7BBF05-6B2A-A640-8B68-2F8E7CAEC5F8}"/>
          </ac:spMkLst>
        </pc:spChg>
      </pc:sldChg>
      <pc:sldChg chg="modSp mod">
        <pc:chgData name="Carol Jolliffe" userId="b2b03789b7f00cff" providerId="LiveId" clId="{116935C0-6792-475C-914A-F29456A49E18}" dt="2022-05-15T17:58:21.416" v="3369" actId="20577"/>
        <pc:sldMkLst>
          <pc:docMk/>
          <pc:sldMk cId="1415712219" sldId="4809"/>
        </pc:sldMkLst>
        <pc:spChg chg="mod">
          <ac:chgData name="Carol Jolliffe" userId="b2b03789b7f00cff" providerId="LiveId" clId="{116935C0-6792-475C-914A-F29456A49E18}" dt="2022-05-15T17:58:11.826" v="3368" actId="20577"/>
          <ac:spMkLst>
            <pc:docMk/>
            <pc:sldMk cId="1415712219" sldId="4809"/>
            <ac:spMk id="2" creationId="{F441369E-6867-0043-9023-50D0CD20147A}"/>
          </ac:spMkLst>
        </pc:spChg>
        <pc:spChg chg="mod">
          <ac:chgData name="Carol Jolliffe" userId="b2b03789b7f00cff" providerId="LiveId" clId="{116935C0-6792-475C-914A-F29456A49E18}" dt="2022-05-15T17:58:21.416" v="3369" actId="20577"/>
          <ac:spMkLst>
            <pc:docMk/>
            <pc:sldMk cId="1415712219" sldId="4809"/>
            <ac:spMk id="3" creationId="{41B8310D-3711-D147-968E-F79554A2692E}"/>
          </ac:spMkLst>
        </pc:spChg>
      </pc:sldChg>
      <pc:sldChg chg="modSp mod">
        <pc:chgData name="Carol Jolliffe" userId="b2b03789b7f00cff" providerId="LiveId" clId="{116935C0-6792-475C-914A-F29456A49E18}" dt="2022-05-15T18:31:42.830" v="3371" actId="20577"/>
        <pc:sldMkLst>
          <pc:docMk/>
          <pc:sldMk cId="1821421991" sldId="4810"/>
        </pc:sldMkLst>
        <pc:spChg chg="mod">
          <ac:chgData name="Carol Jolliffe" userId="b2b03789b7f00cff" providerId="LiveId" clId="{116935C0-6792-475C-914A-F29456A49E18}" dt="2022-05-15T18:31:42.830" v="3371" actId="20577"/>
          <ac:spMkLst>
            <pc:docMk/>
            <pc:sldMk cId="1821421991" sldId="4810"/>
            <ac:spMk id="3" creationId="{19F708B5-E211-8640-9DA6-B9202AE4CFD9}"/>
          </ac:spMkLst>
        </pc:spChg>
      </pc:sldChg>
      <pc:sldChg chg="modSp mod">
        <pc:chgData name="Carol Jolliffe" userId="b2b03789b7f00cff" providerId="LiveId" clId="{116935C0-6792-475C-914A-F29456A49E18}" dt="2022-05-15T19:11:05.858" v="4083" actId="255"/>
        <pc:sldMkLst>
          <pc:docMk/>
          <pc:sldMk cId="2285038031" sldId="4811"/>
        </pc:sldMkLst>
        <pc:spChg chg="mod">
          <ac:chgData name="Carol Jolliffe" userId="b2b03789b7f00cff" providerId="LiveId" clId="{116935C0-6792-475C-914A-F29456A49E18}" dt="2022-05-15T19:11:05.858" v="4083" actId="255"/>
          <ac:spMkLst>
            <pc:docMk/>
            <pc:sldMk cId="2285038031" sldId="4811"/>
            <ac:spMk id="2" creationId="{22E0C009-A718-134B-BFCE-B5972340F2CB}"/>
          </ac:spMkLst>
        </pc:spChg>
      </pc:sldChg>
      <pc:sldChg chg="modSp mod">
        <pc:chgData name="Carol Jolliffe" userId="b2b03789b7f00cff" providerId="LiveId" clId="{116935C0-6792-475C-914A-F29456A49E18}" dt="2022-05-15T19:10:10.558" v="4078" actId="255"/>
        <pc:sldMkLst>
          <pc:docMk/>
          <pc:sldMk cId="917367056" sldId="4812"/>
        </pc:sldMkLst>
        <pc:spChg chg="mod">
          <ac:chgData name="Carol Jolliffe" userId="b2b03789b7f00cff" providerId="LiveId" clId="{116935C0-6792-475C-914A-F29456A49E18}" dt="2022-05-15T19:10:10.558" v="4078" actId="255"/>
          <ac:spMkLst>
            <pc:docMk/>
            <pc:sldMk cId="917367056" sldId="4812"/>
            <ac:spMk id="2" creationId="{B759F9D5-EB6D-A744-A948-37A5305C3EC2}"/>
          </ac:spMkLst>
        </pc:spChg>
        <pc:spChg chg="mod">
          <ac:chgData name="Carol Jolliffe" userId="b2b03789b7f00cff" providerId="LiveId" clId="{116935C0-6792-475C-914A-F29456A49E18}" dt="2022-05-12T09:52:43.430" v="5" actId="20577"/>
          <ac:spMkLst>
            <pc:docMk/>
            <pc:sldMk cId="917367056" sldId="4812"/>
            <ac:spMk id="4" creationId="{240DBD11-3228-B34C-B304-E2C739CCD2C3}"/>
          </ac:spMkLst>
        </pc:spChg>
      </pc:sldChg>
      <pc:sldChg chg="modSp mod">
        <pc:chgData name="Carol Jolliffe" userId="b2b03789b7f00cff" providerId="LiveId" clId="{116935C0-6792-475C-914A-F29456A49E18}" dt="2022-05-15T18:56:45.817" v="3808" actId="1076"/>
        <pc:sldMkLst>
          <pc:docMk/>
          <pc:sldMk cId="2267163508" sldId="4820"/>
        </pc:sldMkLst>
        <pc:spChg chg="mod">
          <ac:chgData name="Carol Jolliffe" userId="b2b03789b7f00cff" providerId="LiveId" clId="{116935C0-6792-475C-914A-F29456A49E18}" dt="2022-05-15T18:56:31.901" v="3805" actId="20577"/>
          <ac:spMkLst>
            <pc:docMk/>
            <pc:sldMk cId="2267163508" sldId="4820"/>
            <ac:spMk id="3" creationId="{7FE10068-E4A8-4444-8A7C-69C5CF7D6C4D}"/>
          </ac:spMkLst>
        </pc:spChg>
        <pc:spChg chg="mod">
          <ac:chgData name="Carol Jolliffe" userId="b2b03789b7f00cff" providerId="LiveId" clId="{116935C0-6792-475C-914A-F29456A49E18}" dt="2022-05-15T18:56:45.817" v="3808" actId="1076"/>
          <ac:spMkLst>
            <pc:docMk/>
            <pc:sldMk cId="2267163508" sldId="4820"/>
            <ac:spMk id="5" creationId="{CF500A98-5FEE-4F42-B932-F21BE51A2867}"/>
          </ac:spMkLst>
        </pc:spChg>
      </pc:sldChg>
      <pc:sldChg chg="modSp mod">
        <pc:chgData name="Carol Jolliffe" userId="b2b03789b7f00cff" providerId="LiveId" clId="{116935C0-6792-475C-914A-F29456A49E18}" dt="2022-05-15T18:58:12.470" v="3838" actId="6549"/>
        <pc:sldMkLst>
          <pc:docMk/>
          <pc:sldMk cId="4091575528" sldId="4821"/>
        </pc:sldMkLst>
        <pc:spChg chg="mod">
          <ac:chgData name="Carol Jolliffe" userId="b2b03789b7f00cff" providerId="LiveId" clId="{116935C0-6792-475C-914A-F29456A49E18}" dt="2022-05-15T16:33:06.527" v="11" actId="20577"/>
          <ac:spMkLst>
            <pc:docMk/>
            <pc:sldMk cId="4091575528" sldId="4821"/>
            <ac:spMk id="2" creationId="{DDD61447-068B-870C-AC11-4AD6C3B1AFB0}"/>
          </ac:spMkLst>
        </pc:spChg>
        <pc:spChg chg="mod">
          <ac:chgData name="Carol Jolliffe" userId="b2b03789b7f00cff" providerId="LiveId" clId="{116935C0-6792-475C-914A-F29456A49E18}" dt="2022-05-15T18:58:12.470" v="3838" actId="6549"/>
          <ac:spMkLst>
            <pc:docMk/>
            <pc:sldMk cId="4091575528" sldId="4821"/>
            <ac:spMk id="3" creationId="{C9361EE8-5262-401A-277F-2DC262930116}"/>
          </ac:spMkLst>
        </pc:spChg>
        <pc:spChg chg="mod">
          <ac:chgData name="Carol Jolliffe" userId="b2b03789b7f00cff" providerId="LiveId" clId="{116935C0-6792-475C-914A-F29456A49E18}" dt="2022-05-12T10:29:11.180" v="6" actId="20577"/>
          <ac:spMkLst>
            <pc:docMk/>
            <pc:sldMk cId="4091575528" sldId="4821"/>
            <ac:spMk id="4" creationId="{8154159B-7F8A-99BB-6290-D0FD13402CD4}"/>
          </ac:spMkLst>
        </pc:spChg>
      </pc:sldChg>
      <pc:sldChg chg="modSp mod">
        <pc:chgData name="Carol Jolliffe" userId="b2b03789b7f00cff" providerId="LiveId" clId="{116935C0-6792-475C-914A-F29456A49E18}" dt="2022-05-15T19:00:48.080" v="3954" actId="20577"/>
        <pc:sldMkLst>
          <pc:docMk/>
          <pc:sldMk cId="2152369891" sldId="4822"/>
        </pc:sldMkLst>
        <pc:spChg chg="mod">
          <ac:chgData name="Carol Jolliffe" userId="b2b03789b7f00cff" providerId="LiveId" clId="{116935C0-6792-475C-914A-F29456A49E18}" dt="2022-05-15T17:18:13.906" v="2156" actId="20577"/>
          <ac:spMkLst>
            <pc:docMk/>
            <pc:sldMk cId="2152369891" sldId="4822"/>
            <ac:spMk id="2" creationId="{D5FF2AD5-D7C9-D2C3-EE4A-0BE6769DB4E2}"/>
          </ac:spMkLst>
        </pc:spChg>
        <pc:spChg chg="mod">
          <ac:chgData name="Carol Jolliffe" userId="b2b03789b7f00cff" providerId="LiveId" clId="{116935C0-6792-475C-914A-F29456A49E18}" dt="2022-05-15T19:00:48.080" v="3954" actId="20577"/>
          <ac:spMkLst>
            <pc:docMk/>
            <pc:sldMk cId="2152369891" sldId="4822"/>
            <ac:spMk id="3" creationId="{D18B18F3-4CB4-E146-C5BF-E99620F2FC8C}"/>
          </ac:spMkLst>
        </pc:spChg>
      </pc:sldChg>
      <pc:sldChg chg="modSp mod">
        <pc:chgData name="Carol Jolliffe" userId="b2b03789b7f00cff" providerId="LiveId" clId="{116935C0-6792-475C-914A-F29456A49E18}" dt="2022-05-15T17:19:13.176" v="2186" actId="20577"/>
        <pc:sldMkLst>
          <pc:docMk/>
          <pc:sldMk cId="438619370" sldId="4823"/>
        </pc:sldMkLst>
        <pc:spChg chg="mod">
          <ac:chgData name="Carol Jolliffe" userId="b2b03789b7f00cff" providerId="LiveId" clId="{116935C0-6792-475C-914A-F29456A49E18}" dt="2022-05-15T17:18:26.093" v="2158" actId="14100"/>
          <ac:spMkLst>
            <pc:docMk/>
            <pc:sldMk cId="438619370" sldId="4823"/>
            <ac:spMk id="2" creationId="{71D69FD1-9A32-F8B6-C17A-EC0044C859DE}"/>
          </ac:spMkLst>
        </pc:spChg>
        <pc:spChg chg="mod">
          <ac:chgData name="Carol Jolliffe" userId="b2b03789b7f00cff" providerId="LiveId" clId="{116935C0-6792-475C-914A-F29456A49E18}" dt="2022-05-15T17:19:13.176" v="2186" actId="20577"/>
          <ac:spMkLst>
            <pc:docMk/>
            <pc:sldMk cId="438619370" sldId="4823"/>
            <ac:spMk id="3" creationId="{4D890AD3-3B25-D5DE-2701-611F47F93E39}"/>
          </ac:spMkLst>
        </pc:spChg>
      </pc:sldChg>
      <pc:sldChg chg="modSp mod">
        <pc:chgData name="Carol Jolliffe" userId="b2b03789b7f00cff" providerId="LiveId" clId="{116935C0-6792-475C-914A-F29456A49E18}" dt="2022-05-15T19:02:07.892" v="3983" actId="20577"/>
        <pc:sldMkLst>
          <pc:docMk/>
          <pc:sldMk cId="1686350441" sldId="4826"/>
        </pc:sldMkLst>
        <pc:spChg chg="mod">
          <ac:chgData name="Carol Jolliffe" userId="b2b03789b7f00cff" providerId="LiveId" clId="{116935C0-6792-475C-914A-F29456A49E18}" dt="2022-05-15T19:02:07.892" v="3983" actId="20577"/>
          <ac:spMkLst>
            <pc:docMk/>
            <pc:sldMk cId="1686350441" sldId="4826"/>
            <ac:spMk id="4" creationId="{DAF61340-96B9-054E-1D93-9664427FA357}"/>
          </ac:spMkLst>
        </pc:spChg>
        <pc:spChg chg="mod">
          <ac:chgData name="Carol Jolliffe" userId="b2b03789b7f00cff" providerId="LiveId" clId="{116935C0-6792-475C-914A-F29456A49E18}" dt="2022-05-15T17:19:53.128" v="2193" actId="14100"/>
          <ac:spMkLst>
            <pc:docMk/>
            <pc:sldMk cId="1686350441" sldId="4826"/>
            <ac:spMk id="5" creationId="{2AD5ED6D-9823-CFC4-CBD4-8A14F25E2149}"/>
          </ac:spMkLst>
        </pc:spChg>
      </pc:sldChg>
      <pc:sldChg chg="addSp delSp modSp mod setBg">
        <pc:chgData name="Carol Jolliffe" userId="b2b03789b7f00cff" providerId="LiveId" clId="{116935C0-6792-475C-914A-F29456A49E18}" dt="2022-05-15T19:05:17.818" v="4012" actId="27636"/>
        <pc:sldMkLst>
          <pc:docMk/>
          <pc:sldMk cId="3026127734" sldId="4827"/>
        </pc:sldMkLst>
        <pc:spChg chg="mod">
          <ac:chgData name="Carol Jolliffe" userId="b2b03789b7f00cff" providerId="LiveId" clId="{116935C0-6792-475C-914A-F29456A49E18}" dt="2022-05-15T19:04:19.454" v="4004" actId="20577"/>
          <ac:spMkLst>
            <pc:docMk/>
            <pc:sldMk cId="3026127734" sldId="4827"/>
            <ac:spMk id="2" creationId="{2A10ED14-9F34-B168-4AC5-6DB05C2E7265}"/>
          </ac:spMkLst>
        </pc:spChg>
        <pc:spChg chg="add del mod">
          <ac:chgData name="Carol Jolliffe" userId="b2b03789b7f00cff" providerId="LiveId" clId="{116935C0-6792-475C-914A-F29456A49E18}" dt="2022-05-15T17:22:24.529" v="2210" actId="26606"/>
          <ac:spMkLst>
            <pc:docMk/>
            <pc:sldMk cId="3026127734" sldId="4827"/>
            <ac:spMk id="3" creationId="{67E0A80B-2495-8B5D-76B3-12EE7294C410}"/>
          </ac:spMkLst>
        </pc:spChg>
        <pc:spChg chg="mod ord">
          <ac:chgData name="Carol Jolliffe" userId="b2b03789b7f00cff" providerId="LiveId" clId="{116935C0-6792-475C-914A-F29456A49E18}" dt="2022-05-15T17:22:50.591" v="2243" actId="1076"/>
          <ac:spMkLst>
            <pc:docMk/>
            <pc:sldMk cId="3026127734" sldId="4827"/>
            <ac:spMk id="5" creationId="{252DB607-C018-017F-3B18-A03C06285041}"/>
          </ac:spMkLst>
        </pc:spChg>
        <pc:spChg chg="add">
          <ac:chgData name="Carol Jolliffe" userId="b2b03789b7f00cff" providerId="LiveId" clId="{116935C0-6792-475C-914A-F29456A49E18}" dt="2022-05-15T17:22:24.529" v="2210" actId="26606"/>
          <ac:spMkLst>
            <pc:docMk/>
            <pc:sldMk cId="3026127734" sldId="4827"/>
            <ac:spMk id="10" creationId="{45D37F4E-DDB4-456B-97E0-9937730A039F}"/>
          </ac:spMkLst>
        </pc:spChg>
        <pc:spChg chg="add del">
          <ac:chgData name="Carol Jolliffe" userId="b2b03789b7f00cff" providerId="LiveId" clId="{116935C0-6792-475C-914A-F29456A49E18}" dt="2022-05-15T17:21:46.760" v="2201" actId="26606"/>
          <ac:spMkLst>
            <pc:docMk/>
            <pc:sldMk cId="3026127734" sldId="4827"/>
            <ac:spMk id="11" creationId="{04812C46-200A-4DEB-A05E-3ED6C68C2387}"/>
          </ac:spMkLst>
        </pc:spChg>
        <pc:spChg chg="add">
          <ac:chgData name="Carol Jolliffe" userId="b2b03789b7f00cff" providerId="LiveId" clId="{116935C0-6792-475C-914A-F29456A49E18}" dt="2022-05-15T17:22:24.529" v="2210" actId="26606"/>
          <ac:spMkLst>
            <pc:docMk/>
            <pc:sldMk cId="3026127734" sldId="4827"/>
            <ac:spMk id="12" creationId="{B2DD41CD-8F47-4F56-AD12-4E2FF7696987}"/>
          </ac:spMkLst>
        </pc:spChg>
        <pc:spChg chg="add del">
          <ac:chgData name="Carol Jolliffe" userId="b2b03789b7f00cff" providerId="LiveId" clId="{116935C0-6792-475C-914A-F29456A49E18}" dt="2022-05-15T17:21:46.760" v="2201" actId="26606"/>
          <ac:spMkLst>
            <pc:docMk/>
            <pc:sldMk cId="3026127734" sldId="4827"/>
            <ac:spMk id="13" creationId="{D1EA859B-E555-4109-94F3-6700E046E008}"/>
          </ac:spMkLst>
        </pc:spChg>
        <pc:spChg chg="add mod">
          <ac:chgData name="Carol Jolliffe" userId="b2b03789b7f00cff" providerId="LiveId" clId="{116935C0-6792-475C-914A-F29456A49E18}" dt="2022-05-15T19:05:17.818" v="4012" actId="27636"/>
          <ac:spMkLst>
            <pc:docMk/>
            <pc:sldMk cId="3026127734" sldId="4827"/>
            <ac:spMk id="14" creationId="{67E0A80B-2495-8B5D-76B3-12EE7294C410}"/>
          </ac:spMkLst>
        </pc:spChg>
        <pc:spChg chg="add del">
          <ac:chgData name="Carol Jolliffe" userId="b2b03789b7f00cff" providerId="LiveId" clId="{116935C0-6792-475C-914A-F29456A49E18}" dt="2022-05-15T17:21:55.391" v="2203" actId="26606"/>
          <ac:spMkLst>
            <pc:docMk/>
            <pc:sldMk cId="3026127734" sldId="4827"/>
            <ac:spMk id="15" creationId="{45D37F4E-DDB4-456B-97E0-9937730A039F}"/>
          </ac:spMkLst>
        </pc:spChg>
        <pc:spChg chg="add del">
          <ac:chgData name="Carol Jolliffe" userId="b2b03789b7f00cff" providerId="LiveId" clId="{116935C0-6792-475C-914A-F29456A49E18}" dt="2022-05-15T17:21:55.391" v="2203" actId="26606"/>
          <ac:spMkLst>
            <pc:docMk/>
            <pc:sldMk cId="3026127734" sldId="4827"/>
            <ac:spMk id="16" creationId="{B2DD41CD-8F47-4F56-AD12-4E2FF7696987}"/>
          </ac:spMkLst>
        </pc:spChg>
        <pc:spChg chg="add del">
          <ac:chgData name="Carol Jolliffe" userId="b2b03789b7f00cff" providerId="LiveId" clId="{116935C0-6792-475C-914A-F29456A49E18}" dt="2022-05-15T17:21:59.473" v="2205" actId="26606"/>
          <ac:spMkLst>
            <pc:docMk/>
            <pc:sldMk cId="3026127734" sldId="4827"/>
            <ac:spMk id="18" creationId="{D009D6D5-DAC2-4A8B-A17A-E206B9012D09}"/>
          </ac:spMkLst>
        </pc:spChg>
        <pc:spChg chg="add del">
          <ac:chgData name="Carol Jolliffe" userId="b2b03789b7f00cff" providerId="LiveId" clId="{116935C0-6792-475C-914A-F29456A49E18}" dt="2022-05-15T17:22:11.343" v="2207" actId="26606"/>
          <ac:spMkLst>
            <pc:docMk/>
            <pc:sldMk cId="3026127734" sldId="4827"/>
            <ac:spMk id="20" creationId="{D1D34770-47A8-402C-AF23-2B653F2D88C1}"/>
          </ac:spMkLst>
        </pc:spChg>
        <pc:graphicFrameChg chg="add del">
          <ac:chgData name="Carol Jolliffe" userId="b2b03789b7f00cff" providerId="LiveId" clId="{116935C0-6792-475C-914A-F29456A49E18}" dt="2022-05-15T17:22:24.511" v="2209" actId="26606"/>
          <ac:graphicFrameMkLst>
            <pc:docMk/>
            <pc:sldMk cId="3026127734" sldId="4827"/>
            <ac:graphicFrameMk id="8" creationId="{25A39C7D-12B8-9DC7-1F1F-7A5FAB4C4ADE}"/>
          </ac:graphicFrameMkLst>
        </pc:graphicFrameChg>
        <pc:picChg chg="mod ord">
          <ac:chgData name="Carol Jolliffe" userId="b2b03789b7f00cff" providerId="LiveId" clId="{116935C0-6792-475C-914A-F29456A49E18}" dt="2022-05-15T19:04:56.034" v="4007" actId="14100"/>
          <ac:picMkLst>
            <pc:docMk/>
            <pc:sldMk cId="3026127734" sldId="4827"/>
            <ac:picMk id="6" creationId="{C54BF653-2666-6300-C6DA-CBC41F4A3BDB}"/>
          </ac:picMkLst>
        </pc:picChg>
      </pc:sldChg>
      <pc:sldChg chg="modSp mod">
        <pc:chgData name="Carol Jolliffe" userId="b2b03789b7f00cff" providerId="LiveId" clId="{116935C0-6792-475C-914A-F29456A49E18}" dt="2022-05-15T19:05:34.703" v="4013" actId="20577"/>
        <pc:sldMkLst>
          <pc:docMk/>
          <pc:sldMk cId="792146355" sldId="4828"/>
        </pc:sldMkLst>
        <pc:spChg chg="mod">
          <ac:chgData name="Carol Jolliffe" userId="b2b03789b7f00cff" providerId="LiveId" clId="{116935C0-6792-475C-914A-F29456A49E18}" dt="2022-05-15T19:05:34.703" v="4013" actId="20577"/>
          <ac:spMkLst>
            <pc:docMk/>
            <pc:sldMk cId="792146355" sldId="4828"/>
            <ac:spMk id="4" creationId="{B766312B-BA05-80EF-DCAF-868CE155AC5B}"/>
          </ac:spMkLst>
        </pc:spChg>
      </pc:sldChg>
      <pc:sldChg chg="modSp mod">
        <pc:chgData name="Carol Jolliffe" userId="b2b03789b7f00cff" providerId="LiveId" clId="{116935C0-6792-475C-914A-F29456A49E18}" dt="2022-05-15T17:25:54.767" v="2348" actId="20577"/>
        <pc:sldMkLst>
          <pc:docMk/>
          <pc:sldMk cId="1435141205" sldId="4835"/>
        </pc:sldMkLst>
        <pc:spChg chg="mod">
          <ac:chgData name="Carol Jolliffe" userId="b2b03789b7f00cff" providerId="LiveId" clId="{116935C0-6792-475C-914A-F29456A49E18}" dt="2022-05-15T17:25:54.767" v="2348" actId="20577"/>
          <ac:spMkLst>
            <pc:docMk/>
            <pc:sldMk cId="1435141205" sldId="4835"/>
            <ac:spMk id="3" creationId="{67B31130-2589-4F40-BAA4-06B036C34298}"/>
          </ac:spMkLst>
        </pc:spChg>
      </pc:sldChg>
      <pc:sldChg chg="modSp mod">
        <pc:chgData name="Carol Jolliffe" userId="b2b03789b7f00cff" providerId="LiveId" clId="{116935C0-6792-475C-914A-F29456A49E18}" dt="2022-05-15T17:27:01.248" v="2349" actId="14100"/>
        <pc:sldMkLst>
          <pc:docMk/>
          <pc:sldMk cId="751878808" sldId="4926"/>
        </pc:sldMkLst>
        <pc:picChg chg="mod">
          <ac:chgData name="Carol Jolliffe" userId="b2b03789b7f00cff" providerId="LiveId" clId="{116935C0-6792-475C-914A-F29456A49E18}" dt="2022-05-15T17:27:01.248" v="2349" actId="14100"/>
          <ac:picMkLst>
            <pc:docMk/>
            <pc:sldMk cId="751878808" sldId="4926"/>
            <ac:picMk id="5" creationId="{728A1042-FA19-DF42-A5BC-0EBC393AE2BB}"/>
          </ac:picMkLst>
        </pc:picChg>
      </pc:sldChg>
      <pc:sldChg chg="modSp mod">
        <pc:chgData name="Carol Jolliffe" userId="b2b03789b7f00cff" providerId="LiveId" clId="{116935C0-6792-475C-914A-F29456A49E18}" dt="2022-05-15T17:27:17.953" v="2351" actId="20577"/>
        <pc:sldMkLst>
          <pc:docMk/>
          <pc:sldMk cId="740103681" sldId="4927"/>
        </pc:sldMkLst>
        <pc:spChg chg="mod">
          <ac:chgData name="Carol Jolliffe" userId="b2b03789b7f00cff" providerId="LiveId" clId="{116935C0-6792-475C-914A-F29456A49E18}" dt="2022-05-15T17:27:13.413" v="2350" actId="20577"/>
          <ac:spMkLst>
            <pc:docMk/>
            <pc:sldMk cId="740103681" sldId="4927"/>
            <ac:spMk id="2" creationId="{515A9185-5FD5-00A9-3AC7-2A9C864D0618}"/>
          </ac:spMkLst>
        </pc:spChg>
        <pc:spChg chg="mod">
          <ac:chgData name="Carol Jolliffe" userId="b2b03789b7f00cff" providerId="LiveId" clId="{116935C0-6792-475C-914A-F29456A49E18}" dt="2022-05-15T17:27:17.953" v="2351" actId="20577"/>
          <ac:spMkLst>
            <pc:docMk/>
            <pc:sldMk cId="740103681" sldId="4927"/>
            <ac:spMk id="4" creationId="{7B22CA69-6FF1-B0C9-EC15-B35F82461E60}"/>
          </ac:spMkLst>
        </pc:spChg>
      </pc:sldChg>
      <pc:sldChg chg="modSp mod">
        <pc:chgData name="Carol Jolliffe" userId="b2b03789b7f00cff" providerId="LiveId" clId="{116935C0-6792-475C-914A-F29456A49E18}" dt="2022-05-15T17:36:43.568" v="2474" actId="20577"/>
        <pc:sldMkLst>
          <pc:docMk/>
          <pc:sldMk cId="3649789774" sldId="4930"/>
        </pc:sldMkLst>
        <pc:spChg chg="mod">
          <ac:chgData name="Carol Jolliffe" userId="b2b03789b7f00cff" providerId="LiveId" clId="{116935C0-6792-475C-914A-F29456A49E18}" dt="2022-05-15T17:36:43.568" v="2474" actId="20577"/>
          <ac:spMkLst>
            <pc:docMk/>
            <pc:sldMk cId="3649789774" sldId="4930"/>
            <ac:spMk id="9" creationId="{6234A925-E2D6-0CCA-9C8D-386F76E13882}"/>
          </ac:spMkLst>
        </pc:spChg>
      </pc:sldChg>
      <pc:sldChg chg="modSp mod">
        <pc:chgData name="Carol Jolliffe" userId="b2b03789b7f00cff" providerId="LiveId" clId="{116935C0-6792-475C-914A-F29456A49E18}" dt="2022-05-15T17:32:38.198" v="2391" actId="20577"/>
        <pc:sldMkLst>
          <pc:docMk/>
          <pc:sldMk cId="2698652291" sldId="4931"/>
        </pc:sldMkLst>
        <pc:spChg chg="mod">
          <ac:chgData name="Carol Jolliffe" userId="b2b03789b7f00cff" providerId="LiveId" clId="{116935C0-6792-475C-914A-F29456A49E18}" dt="2022-05-15T17:32:38.198" v="2391" actId="20577"/>
          <ac:spMkLst>
            <pc:docMk/>
            <pc:sldMk cId="2698652291" sldId="4931"/>
            <ac:spMk id="9" creationId="{27E2ADDC-7092-6B28-BC8B-68B2C210D5C3}"/>
          </ac:spMkLst>
        </pc:spChg>
      </pc:sldChg>
      <pc:sldChg chg="modSp mod">
        <pc:chgData name="Carol Jolliffe" userId="b2b03789b7f00cff" providerId="LiveId" clId="{116935C0-6792-475C-914A-F29456A49E18}" dt="2022-05-15T17:37:00.791" v="2475" actId="6549"/>
        <pc:sldMkLst>
          <pc:docMk/>
          <pc:sldMk cId="3333391137" sldId="4933"/>
        </pc:sldMkLst>
        <pc:spChg chg="mod">
          <ac:chgData name="Carol Jolliffe" userId="b2b03789b7f00cff" providerId="LiveId" clId="{116935C0-6792-475C-914A-F29456A49E18}" dt="2022-05-15T17:37:00.791" v="2475" actId="6549"/>
          <ac:spMkLst>
            <pc:docMk/>
            <pc:sldMk cId="3333391137" sldId="4933"/>
            <ac:spMk id="9" creationId="{CCEEEC33-A138-EDC3-827B-120674EC5CFB}"/>
          </ac:spMkLst>
        </pc:spChg>
      </pc:sldChg>
      <pc:sldChg chg="modSp mod">
        <pc:chgData name="Carol Jolliffe" userId="b2b03789b7f00cff" providerId="LiveId" clId="{116935C0-6792-475C-914A-F29456A49E18}" dt="2022-05-15T17:35:13.914" v="2439" actId="20577"/>
        <pc:sldMkLst>
          <pc:docMk/>
          <pc:sldMk cId="2672853689" sldId="4935"/>
        </pc:sldMkLst>
        <pc:spChg chg="mod">
          <ac:chgData name="Carol Jolliffe" userId="b2b03789b7f00cff" providerId="LiveId" clId="{116935C0-6792-475C-914A-F29456A49E18}" dt="2022-05-15T17:35:13.914" v="2439" actId="20577"/>
          <ac:spMkLst>
            <pc:docMk/>
            <pc:sldMk cId="2672853689" sldId="4935"/>
            <ac:spMk id="4" creationId="{DD2D5694-0E5B-70F9-1F9D-9F6BFDCDDB04}"/>
          </ac:spMkLst>
        </pc:spChg>
      </pc:sldChg>
      <pc:sldChg chg="modSp mod">
        <pc:chgData name="Carol Jolliffe" userId="b2b03789b7f00cff" providerId="LiveId" clId="{116935C0-6792-475C-914A-F29456A49E18}" dt="2022-05-15T17:35:21.994" v="2440" actId="20577"/>
        <pc:sldMkLst>
          <pc:docMk/>
          <pc:sldMk cId="3642620107" sldId="4937"/>
        </pc:sldMkLst>
        <pc:spChg chg="mod">
          <ac:chgData name="Carol Jolliffe" userId="b2b03789b7f00cff" providerId="LiveId" clId="{116935C0-6792-475C-914A-F29456A49E18}" dt="2022-05-15T17:35:21.994" v="2440" actId="20577"/>
          <ac:spMkLst>
            <pc:docMk/>
            <pc:sldMk cId="3642620107" sldId="4937"/>
            <ac:spMk id="5" creationId="{ED9BCA6F-E774-BC82-2E47-F1BE7A003A41}"/>
          </ac:spMkLst>
        </pc:spChg>
      </pc:sldChg>
      <pc:sldChg chg="modSp mod">
        <pc:chgData name="Carol Jolliffe" userId="b2b03789b7f00cff" providerId="LiveId" clId="{116935C0-6792-475C-914A-F29456A49E18}" dt="2022-05-15T17:45:14.679" v="2770" actId="20577"/>
        <pc:sldMkLst>
          <pc:docMk/>
          <pc:sldMk cId="2818484552" sldId="4938"/>
        </pc:sldMkLst>
        <pc:spChg chg="mod">
          <ac:chgData name="Carol Jolliffe" userId="b2b03789b7f00cff" providerId="LiveId" clId="{116935C0-6792-475C-914A-F29456A49E18}" dt="2022-05-15T17:44:56.412" v="2733" actId="255"/>
          <ac:spMkLst>
            <pc:docMk/>
            <pc:sldMk cId="2818484552" sldId="4938"/>
            <ac:spMk id="2" creationId="{5E76DAE2-4DE6-2946-BE05-C52E1DB8286C}"/>
          </ac:spMkLst>
        </pc:spChg>
        <pc:spChg chg="mod">
          <ac:chgData name="Carol Jolliffe" userId="b2b03789b7f00cff" providerId="LiveId" clId="{116935C0-6792-475C-914A-F29456A49E18}" dt="2022-05-15T17:45:14.679" v="2770" actId="20577"/>
          <ac:spMkLst>
            <pc:docMk/>
            <pc:sldMk cId="2818484552" sldId="4938"/>
            <ac:spMk id="3" creationId="{EDBE815F-0408-8E46-9B85-173E3E1E0AA6}"/>
          </ac:spMkLst>
        </pc:spChg>
        <pc:spChg chg="mod">
          <ac:chgData name="Carol Jolliffe" userId="b2b03789b7f00cff" providerId="LiveId" clId="{116935C0-6792-475C-914A-F29456A49E18}" dt="2022-05-15T17:42:14.449" v="2517" actId="20577"/>
          <ac:spMkLst>
            <pc:docMk/>
            <pc:sldMk cId="2818484552" sldId="4938"/>
            <ac:spMk id="4" creationId="{D145DA69-28D0-FA44-B3D4-0D8C0CF2F110}"/>
          </ac:spMkLst>
        </pc:spChg>
      </pc:sldChg>
      <pc:sldChg chg="modSp mod">
        <pc:chgData name="Carol Jolliffe" userId="b2b03789b7f00cff" providerId="LiveId" clId="{116935C0-6792-475C-914A-F29456A49E18}" dt="2022-05-15T17:55:03.835" v="3319" actId="20577"/>
        <pc:sldMkLst>
          <pc:docMk/>
          <pc:sldMk cId="3489162104" sldId="4939"/>
        </pc:sldMkLst>
        <pc:spChg chg="mod">
          <ac:chgData name="Carol Jolliffe" userId="b2b03789b7f00cff" providerId="LiveId" clId="{116935C0-6792-475C-914A-F29456A49E18}" dt="2022-05-15T17:51:01.739" v="2845" actId="20577"/>
          <ac:spMkLst>
            <pc:docMk/>
            <pc:sldMk cId="3489162104" sldId="4939"/>
            <ac:spMk id="2" creationId="{2699ECD2-D3E2-F025-4DF7-7EDA4622E2CC}"/>
          </ac:spMkLst>
        </pc:spChg>
        <pc:spChg chg="mod">
          <ac:chgData name="Carol Jolliffe" userId="b2b03789b7f00cff" providerId="LiveId" clId="{116935C0-6792-475C-914A-F29456A49E18}" dt="2022-05-15T17:55:03.835" v="3319" actId="20577"/>
          <ac:spMkLst>
            <pc:docMk/>
            <pc:sldMk cId="3489162104" sldId="4939"/>
            <ac:spMk id="3" creationId="{FB5D25AC-A111-9DC6-393E-94EB15536300}"/>
          </ac:spMkLst>
        </pc:spChg>
      </pc:sldChg>
      <pc:sldChg chg="modSp mod">
        <pc:chgData name="Carol Jolliffe" userId="b2b03789b7f00cff" providerId="LiveId" clId="{116935C0-6792-475C-914A-F29456A49E18}" dt="2022-05-15T19:10:37.760" v="4080" actId="20577"/>
        <pc:sldMkLst>
          <pc:docMk/>
          <pc:sldMk cId="1826909896" sldId="4943"/>
        </pc:sldMkLst>
        <pc:spChg chg="mod">
          <ac:chgData name="Carol Jolliffe" userId="b2b03789b7f00cff" providerId="LiveId" clId="{116935C0-6792-475C-914A-F29456A49E18}" dt="2022-05-15T19:10:37.760" v="4080" actId="20577"/>
          <ac:spMkLst>
            <pc:docMk/>
            <pc:sldMk cId="1826909896" sldId="4943"/>
            <ac:spMk id="2" creationId="{B35196FD-55BD-E154-80D2-15636D815AC9}"/>
          </ac:spMkLst>
        </pc:spChg>
      </pc:sldChg>
      <pc:sldChg chg="modSp mod">
        <pc:chgData name="Carol Jolliffe" userId="b2b03789b7f00cff" providerId="LiveId" clId="{116935C0-6792-475C-914A-F29456A49E18}" dt="2022-05-15T18:39:04.790" v="3450" actId="20577"/>
        <pc:sldMkLst>
          <pc:docMk/>
          <pc:sldMk cId="3558875915" sldId="4944"/>
        </pc:sldMkLst>
        <pc:spChg chg="mod">
          <ac:chgData name="Carol Jolliffe" userId="b2b03789b7f00cff" providerId="LiveId" clId="{116935C0-6792-475C-914A-F29456A49E18}" dt="2022-05-15T18:39:04.790" v="3450" actId="20577"/>
          <ac:spMkLst>
            <pc:docMk/>
            <pc:sldMk cId="3558875915" sldId="4944"/>
            <ac:spMk id="4" creationId="{18CB732A-55D5-94BD-5AFB-12B89A0FFDA3}"/>
          </ac:spMkLst>
        </pc:spChg>
      </pc:sldChg>
      <pc:sldChg chg="addSp delSp modSp mod">
        <pc:chgData name="Carol Jolliffe" userId="b2b03789b7f00cff" providerId="LiveId" clId="{116935C0-6792-475C-914A-F29456A49E18}" dt="2022-05-15T19:11:16.270" v="4084" actId="478"/>
        <pc:sldMkLst>
          <pc:docMk/>
          <pc:sldMk cId="1661370045" sldId="4945"/>
        </pc:sldMkLst>
        <pc:spChg chg="mod">
          <ac:chgData name="Carol Jolliffe" userId="b2b03789b7f00cff" providerId="LiveId" clId="{116935C0-6792-475C-914A-F29456A49E18}" dt="2022-05-15T18:43:59.489" v="3465" actId="20577"/>
          <ac:spMkLst>
            <pc:docMk/>
            <pc:sldMk cId="1661370045" sldId="4945"/>
            <ac:spMk id="2" creationId="{D1849CBA-2D37-468A-EE7C-20F6205A97E6}"/>
          </ac:spMkLst>
        </pc:spChg>
        <pc:graphicFrameChg chg="modGraphic">
          <ac:chgData name="Carol Jolliffe" userId="b2b03789b7f00cff" providerId="LiveId" clId="{116935C0-6792-475C-914A-F29456A49E18}" dt="2022-05-15T18:39:02.945" v="3449" actId="14734"/>
          <ac:graphicFrameMkLst>
            <pc:docMk/>
            <pc:sldMk cId="1661370045" sldId="4945"/>
            <ac:graphicFrameMk id="4" creationId="{DE0DBDEF-BFE6-7B21-2DA4-0C12487E2360}"/>
          </ac:graphicFrameMkLst>
        </pc:graphicFrameChg>
        <pc:graphicFrameChg chg="add del modGraphic">
          <ac:chgData name="Carol Jolliffe" userId="b2b03789b7f00cff" providerId="LiveId" clId="{116935C0-6792-475C-914A-F29456A49E18}" dt="2022-05-15T19:11:16.270" v="4084" actId="478"/>
          <ac:graphicFrameMkLst>
            <pc:docMk/>
            <pc:sldMk cId="1661370045" sldId="4945"/>
            <ac:graphicFrameMk id="5" creationId="{FD1A2558-8694-680C-4CB2-76DF409A9823}"/>
          </ac:graphicFrameMkLst>
        </pc:graphicFrameChg>
      </pc:sldChg>
      <pc:sldChg chg="modSp mod ord">
        <pc:chgData name="Carol Jolliffe" userId="b2b03789b7f00cff" providerId="LiveId" clId="{116935C0-6792-475C-914A-F29456A49E18}" dt="2022-05-15T18:57:43.449" v="3836" actId="20577"/>
        <pc:sldMkLst>
          <pc:docMk/>
          <pc:sldMk cId="2880004527" sldId="4946"/>
        </pc:sldMkLst>
        <pc:spChg chg="mod">
          <ac:chgData name="Carol Jolliffe" userId="b2b03789b7f00cff" providerId="LiveId" clId="{116935C0-6792-475C-914A-F29456A49E18}" dt="2022-05-15T18:57:43.449" v="3836" actId="20577"/>
          <ac:spMkLst>
            <pc:docMk/>
            <pc:sldMk cId="2880004527" sldId="4946"/>
            <ac:spMk id="3" creationId="{9A75BC28-4D8E-ED9C-7CED-466826A23081}"/>
          </ac:spMkLst>
        </pc:spChg>
      </pc:sldChg>
      <pc:sldChg chg="modSp mod">
        <pc:chgData name="Carol Jolliffe" userId="b2b03789b7f00cff" providerId="LiveId" clId="{116935C0-6792-475C-914A-F29456A49E18}" dt="2022-05-15T18:50:38.231" v="3574" actId="20577"/>
        <pc:sldMkLst>
          <pc:docMk/>
          <pc:sldMk cId="527591180" sldId="5004"/>
        </pc:sldMkLst>
        <pc:spChg chg="mod">
          <ac:chgData name="Carol Jolliffe" userId="b2b03789b7f00cff" providerId="LiveId" clId="{116935C0-6792-475C-914A-F29456A49E18}" dt="2022-05-15T18:50:38.231" v="3574" actId="20577"/>
          <ac:spMkLst>
            <pc:docMk/>
            <pc:sldMk cId="527591180" sldId="5004"/>
            <ac:spMk id="2" creationId="{F9B2A3B4-F57E-B085-567D-65D2F95C02CB}"/>
          </ac:spMkLst>
        </pc:spChg>
      </pc:sldChg>
      <pc:sldChg chg="modSp mod">
        <pc:chgData name="Carol Jolliffe" userId="b2b03789b7f00cff" providerId="LiveId" clId="{116935C0-6792-475C-914A-F29456A49E18}" dt="2022-05-15T18:49:31.644" v="3560" actId="255"/>
        <pc:sldMkLst>
          <pc:docMk/>
          <pc:sldMk cId="3641335942" sldId="5005"/>
        </pc:sldMkLst>
        <pc:spChg chg="mod">
          <ac:chgData name="Carol Jolliffe" userId="b2b03789b7f00cff" providerId="LiveId" clId="{116935C0-6792-475C-914A-F29456A49E18}" dt="2022-05-15T18:49:31.644" v="3560" actId="255"/>
          <ac:spMkLst>
            <pc:docMk/>
            <pc:sldMk cId="3641335942" sldId="5005"/>
            <ac:spMk id="2" creationId="{050997AE-4A49-92F2-B823-BC4BACB44E3B}"/>
          </ac:spMkLst>
        </pc:spChg>
      </pc:sldChg>
      <pc:sldChg chg="modSp mod">
        <pc:chgData name="Carol Jolliffe" userId="b2b03789b7f00cff" providerId="LiveId" clId="{116935C0-6792-475C-914A-F29456A49E18}" dt="2022-05-15T18:48:47.622" v="3544" actId="20577"/>
        <pc:sldMkLst>
          <pc:docMk/>
          <pc:sldMk cId="3671650179" sldId="5006"/>
        </pc:sldMkLst>
        <pc:spChg chg="mod">
          <ac:chgData name="Carol Jolliffe" userId="b2b03789b7f00cff" providerId="LiveId" clId="{116935C0-6792-475C-914A-F29456A49E18}" dt="2022-05-15T18:48:47.622" v="3544" actId="20577"/>
          <ac:spMkLst>
            <pc:docMk/>
            <pc:sldMk cId="3671650179" sldId="5006"/>
            <ac:spMk id="2" creationId="{53EA1232-72DA-8BAD-ACEF-08F1EE515A67}"/>
          </ac:spMkLst>
        </pc:spChg>
      </pc:sldChg>
      <pc:sldChg chg="modSp mod">
        <pc:chgData name="Carol Jolliffe" userId="b2b03789b7f00cff" providerId="LiveId" clId="{116935C0-6792-475C-914A-F29456A49E18}" dt="2022-05-15T18:46:01.207" v="3493" actId="20577"/>
        <pc:sldMkLst>
          <pc:docMk/>
          <pc:sldMk cId="3226350140" sldId="5009"/>
        </pc:sldMkLst>
        <pc:spChg chg="mod">
          <ac:chgData name="Carol Jolliffe" userId="b2b03789b7f00cff" providerId="LiveId" clId="{116935C0-6792-475C-914A-F29456A49E18}" dt="2022-05-15T18:46:01.207" v="3493" actId="20577"/>
          <ac:spMkLst>
            <pc:docMk/>
            <pc:sldMk cId="3226350140" sldId="5009"/>
            <ac:spMk id="2" creationId="{12502F05-D63B-B8B6-A83A-ABFFB127D0B6}"/>
          </ac:spMkLst>
        </pc:spChg>
      </pc:sldChg>
      <pc:sldChg chg="modSp mod">
        <pc:chgData name="Carol Jolliffe" userId="b2b03789b7f00cff" providerId="LiveId" clId="{116935C0-6792-475C-914A-F29456A49E18}" dt="2022-05-15T18:47:29.758" v="3513" actId="20577"/>
        <pc:sldMkLst>
          <pc:docMk/>
          <pc:sldMk cId="738041664" sldId="5011"/>
        </pc:sldMkLst>
        <pc:spChg chg="mod">
          <ac:chgData name="Carol Jolliffe" userId="b2b03789b7f00cff" providerId="LiveId" clId="{116935C0-6792-475C-914A-F29456A49E18}" dt="2022-05-15T18:47:29.758" v="3513" actId="20577"/>
          <ac:spMkLst>
            <pc:docMk/>
            <pc:sldMk cId="738041664" sldId="5011"/>
            <ac:spMk id="3" creationId="{00000000-0000-0000-0000-000000000000}"/>
          </ac:spMkLst>
        </pc:spChg>
      </pc:sldChg>
      <pc:sldChg chg="modSp mod">
        <pc:chgData name="Carol Jolliffe" userId="b2b03789b7f00cff" providerId="LiveId" clId="{116935C0-6792-475C-914A-F29456A49E18}" dt="2022-05-15T18:48:24.841" v="3532" actId="27636"/>
        <pc:sldMkLst>
          <pc:docMk/>
          <pc:sldMk cId="3111267077" sldId="5012"/>
        </pc:sldMkLst>
        <pc:spChg chg="mod">
          <ac:chgData name="Carol Jolliffe" userId="b2b03789b7f00cff" providerId="LiveId" clId="{116935C0-6792-475C-914A-F29456A49E18}" dt="2022-05-15T18:48:24.841" v="3532" actId="27636"/>
          <ac:spMkLst>
            <pc:docMk/>
            <pc:sldMk cId="3111267077" sldId="5012"/>
            <ac:spMk id="2" creationId="{5547716E-9DDF-4355-5F1E-4101018D8166}"/>
          </ac:spMkLst>
        </pc:spChg>
      </pc:sldChg>
      <pc:sldChg chg="addSp delSp modSp new mod modClrScheme chgLayout">
        <pc:chgData name="Carol Jolliffe" userId="b2b03789b7f00cff" providerId="LiveId" clId="{116935C0-6792-475C-914A-F29456A49E18}" dt="2022-05-15T16:46:24.543" v="624" actId="20577"/>
        <pc:sldMkLst>
          <pc:docMk/>
          <pc:sldMk cId="3020677719" sldId="5013"/>
        </pc:sldMkLst>
        <pc:spChg chg="del mod ord">
          <ac:chgData name="Carol Jolliffe" userId="b2b03789b7f00cff" providerId="LiveId" clId="{116935C0-6792-475C-914A-F29456A49E18}" dt="2022-05-15T16:33:33.351" v="13" actId="700"/>
          <ac:spMkLst>
            <pc:docMk/>
            <pc:sldMk cId="3020677719" sldId="5013"/>
            <ac:spMk id="2" creationId="{851E30FF-F865-12F5-4593-3CBD62FA4990}"/>
          </ac:spMkLst>
        </pc:spChg>
        <pc:spChg chg="del mod ord">
          <ac:chgData name="Carol Jolliffe" userId="b2b03789b7f00cff" providerId="LiveId" clId="{116935C0-6792-475C-914A-F29456A49E18}" dt="2022-05-15T16:33:33.351" v="13" actId="700"/>
          <ac:spMkLst>
            <pc:docMk/>
            <pc:sldMk cId="3020677719" sldId="5013"/>
            <ac:spMk id="3" creationId="{4B5FFA29-9504-350C-D4E0-D6F156CF6636}"/>
          </ac:spMkLst>
        </pc:spChg>
        <pc:spChg chg="mod ord">
          <ac:chgData name="Carol Jolliffe" userId="b2b03789b7f00cff" providerId="LiveId" clId="{116935C0-6792-475C-914A-F29456A49E18}" dt="2022-05-15T16:35:45.260" v="137" actId="6549"/>
          <ac:spMkLst>
            <pc:docMk/>
            <pc:sldMk cId="3020677719" sldId="5013"/>
            <ac:spMk id="4" creationId="{08E9E48A-E9A5-D58E-48B2-CB242AF4EC02}"/>
          </ac:spMkLst>
        </pc:spChg>
        <pc:spChg chg="add mod ord">
          <ac:chgData name="Carol Jolliffe" userId="b2b03789b7f00cff" providerId="LiveId" clId="{116935C0-6792-475C-914A-F29456A49E18}" dt="2022-05-15T16:34:22.274" v="72" actId="20577"/>
          <ac:spMkLst>
            <pc:docMk/>
            <pc:sldMk cId="3020677719" sldId="5013"/>
            <ac:spMk id="5" creationId="{DDE98AA7-4F22-D32D-DECE-B2300B416511}"/>
          </ac:spMkLst>
        </pc:spChg>
        <pc:spChg chg="add mod ord">
          <ac:chgData name="Carol Jolliffe" userId="b2b03789b7f00cff" providerId="LiveId" clId="{116935C0-6792-475C-914A-F29456A49E18}" dt="2022-05-15T16:46:24.543" v="624" actId="20577"/>
          <ac:spMkLst>
            <pc:docMk/>
            <pc:sldMk cId="3020677719" sldId="5013"/>
            <ac:spMk id="6" creationId="{094B60DD-4560-8BA0-3152-1DB1692B2C50}"/>
          </ac:spMkLst>
        </pc:spChg>
      </pc:sldChg>
      <pc:sldChg chg="modSp new mod">
        <pc:chgData name="Carol Jolliffe" userId="b2b03789b7f00cff" providerId="LiveId" clId="{116935C0-6792-475C-914A-F29456A49E18}" dt="2022-05-15T17:15:48.434" v="2028" actId="20577"/>
        <pc:sldMkLst>
          <pc:docMk/>
          <pc:sldMk cId="3546420792" sldId="5014"/>
        </pc:sldMkLst>
        <pc:spChg chg="mod">
          <ac:chgData name="Carol Jolliffe" userId="b2b03789b7f00cff" providerId="LiveId" clId="{116935C0-6792-475C-914A-F29456A49E18}" dt="2022-05-15T16:33:57.027" v="42" actId="20577"/>
          <ac:spMkLst>
            <pc:docMk/>
            <pc:sldMk cId="3546420792" sldId="5014"/>
            <ac:spMk id="2" creationId="{8328C63D-4674-91F3-11DA-AAE960B5AE2B}"/>
          </ac:spMkLst>
        </pc:spChg>
        <pc:spChg chg="mod">
          <ac:chgData name="Carol Jolliffe" userId="b2b03789b7f00cff" providerId="LiveId" clId="{116935C0-6792-475C-914A-F29456A49E18}" dt="2022-05-15T17:15:48.434" v="2028" actId="20577"/>
          <ac:spMkLst>
            <pc:docMk/>
            <pc:sldMk cId="3546420792" sldId="5014"/>
            <ac:spMk id="4" creationId="{A3305FD1-EF3F-1E28-72E3-DE1D974C711D}"/>
          </ac:spMkLst>
        </pc:spChg>
      </pc:sldChg>
      <pc:sldChg chg="modSp new del mod">
        <pc:chgData name="Carol Jolliffe" userId="b2b03789b7f00cff" providerId="LiveId" clId="{116935C0-6792-475C-914A-F29456A49E18}" dt="2022-05-15T16:59:22.094" v="1114" actId="47"/>
        <pc:sldMkLst>
          <pc:docMk/>
          <pc:sldMk cId="1519610898" sldId="5015"/>
        </pc:sldMkLst>
        <pc:spChg chg="mod">
          <ac:chgData name="Carol Jolliffe" userId="b2b03789b7f00cff" providerId="LiveId" clId="{116935C0-6792-475C-914A-F29456A49E18}" dt="2022-05-15T16:47:10.624" v="636" actId="20577"/>
          <ac:spMkLst>
            <pc:docMk/>
            <pc:sldMk cId="1519610898" sldId="5015"/>
            <ac:spMk id="2" creationId="{2AD2B7B4-61CC-A25B-9DD6-F63C3BCACABD}"/>
          </ac:spMkLst>
        </pc:spChg>
        <pc:spChg chg="mod">
          <ac:chgData name="Carol Jolliffe" userId="b2b03789b7f00cff" providerId="LiveId" clId="{116935C0-6792-475C-914A-F29456A49E18}" dt="2022-05-15T16:53:31.451" v="856" actId="20577"/>
          <ac:spMkLst>
            <pc:docMk/>
            <pc:sldMk cId="1519610898" sldId="5015"/>
            <ac:spMk id="3" creationId="{A99BA4E1-5D98-784F-612E-BC8C16040E32}"/>
          </ac:spMkLst>
        </pc:spChg>
      </pc:sldChg>
      <pc:sldChg chg="new del">
        <pc:chgData name="Carol Jolliffe" userId="b2b03789b7f00cff" providerId="LiveId" clId="{116935C0-6792-475C-914A-F29456A49E18}" dt="2022-05-15T16:41:17.589" v="608" actId="47"/>
        <pc:sldMkLst>
          <pc:docMk/>
          <pc:sldMk cId="3146873525" sldId="5015"/>
        </pc:sldMkLst>
      </pc:sldChg>
      <pc:sldChg chg="modSp new mod">
        <pc:chgData name="Carol Jolliffe" userId="b2b03789b7f00cff" providerId="LiveId" clId="{116935C0-6792-475C-914A-F29456A49E18}" dt="2022-05-15T17:15:13.038" v="2007" actId="20577"/>
        <pc:sldMkLst>
          <pc:docMk/>
          <pc:sldMk cId="4048909309" sldId="5016"/>
        </pc:sldMkLst>
        <pc:spChg chg="mod">
          <ac:chgData name="Carol Jolliffe" userId="b2b03789b7f00cff" providerId="LiveId" clId="{116935C0-6792-475C-914A-F29456A49E18}" dt="2022-05-15T17:12:56.618" v="1891" actId="20577"/>
          <ac:spMkLst>
            <pc:docMk/>
            <pc:sldMk cId="4048909309" sldId="5016"/>
            <ac:spMk id="2" creationId="{14CF6971-D1F2-8D0B-590E-85F39A5A51CA}"/>
          </ac:spMkLst>
        </pc:spChg>
        <pc:spChg chg="mod">
          <ac:chgData name="Carol Jolliffe" userId="b2b03789b7f00cff" providerId="LiveId" clId="{116935C0-6792-475C-914A-F29456A49E18}" dt="2022-05-15T17:15:13.038" v="2007" actId="20577"/>
          <ac:spMkLst>
            <pc:docMk/>
            <pc:sldMk cId="4048909309" sldId="5016"/>
            <ac:spMk id="3" creationId="{1750F67E-B0F6-D31C-AD7F-97B455BA5304}"/>
          </ac:spMkLst>
        </pc:spChg>
      </pc:sldChg>
      <pc:sldChg chg="modSp new mod">
        <pc:chgData name="Carol Jolliffe" userId="b2b03789b7f00cff" providerId="LiveId" clId="{116935C0-6792-475C-914A-F29456A49E18}" dt="2022-05-15T17:13:47.657" v="1930" actId="27636"/>
        <pc:sldMkLst>
          <pc:docMk/>
          <pc:sldMk cId="1860667460" sldId="5017"/>
        </pc:sldMkLst>
        <pc:spChg chg="mod">
          <ac:chgData name="Carol Jolliffe" userId="b2b03789b7f00cff" providerId="LiveId" clId="{116935C0-6792-475C-914A-F29456A49E18}" dt="2022-05-15T17:12:37.652" v="1882" actId="255"/>
          <ac:spMkLst>
            <pc:docMk/>
            <pc:sldMk cId="1860667460" sldId="5017"/>
            <ac:spMk id="2" creationId="{4821E2A5-615E-3871-4420-AA228CE53DA4}"/>
          </ac:spMkLst>
        </pc:spChg>
        <pc:spChg chg="mod">
          <ac:chgData name="Carol Jolliffe" userId="b2b03789b7f00cff" providerId="LiveId" clId="{116935C0-6792-475C-914A-F29456A49E18}" dt="2022-05-15T17:13:47.657" v="1930" actId="27636"/>
          <ac:spMkLst>
            <pc:docMk/>
            <pc:sldMk cId="1860667460" sldId="5017"/>
            <ac:spMk id="3" creationId="{9A425D6C-0879-820B-8621-63068C03C219}"/>
          </ac:spMkLst>
        </pc:spChg>
      </pc:sldChg>
      <pc:sldChg chg="modSp new mod">
        <pc:chgData name="Carol Jolliffe" userId="b2b03789b7f00cff" providerId="LiveId" clId="{116935C0-6792-475C-914A-F29456A49E18}" dt="2022-05-15T18:59:03.331" v="3866" actId="20577"/>
        <pc:sldMkLst>
          <pc:docMk/>
          <pc:sldMk cId="374206873" sldId="5018"/>
        </pc:sldMkLst>
        <pc:spChg chg="mod">
          <ac:chgData name="Carol Jolliffe" userId="b2b03789b7f00cff" providerId="LiveId" clId="{116935C0-6792-475C-914A-F29456A49E18}" dt="2022-05-15T17:14:00.531" v="1941" actId="20577"/>
          <ac:spMkLst>
            <pc:docMk/>
            <pc:sldMk cId="374206873" sldId="5018"/>
            <ac:spMk id="2" creationId="{B6AD25DB-3A1F-13D4-CE33-F8558A62E4A9}"/>
          </ac:spMkLst>
        </pc:spChg>
        <pc:spChg chg="mod">
          <ac:chgData name="Carol Jolliffe" userId="b2b03789b7f00cff" providerId="LiveId" clId="{116935C0-6792-475C-914A-F29456A49E18}" dt="2022-05-15T18:59:03.331" v="3866" actId="20577"/>
          <ac:spMkLst>
            <pc:docMk/>
            <pc:sldMk cId="374206873" sldId="5018"/>
            <ac:spMk id="3" creationId="{05E80C9D-7A33-FED7-53E6-0558D527C0F2}"/>
          </ac:spMkLst>
        </pc:spChg>
      </pc:sldChg>
      <pc:sldChg chg="new del">
        <pc:chgData name="Carol Jolliffe" userId="b2b03789b7f00cff" providerId="LiveId" clId="{116935C0-6792-475C-914A-F29456A49E18}" dt="2022-05-15T17:15:31.158" v="2027" actId="47"/>
        <pc:sldMkLst>
          <pc:docMk/>
          <pc:sldMk cId="2490186720" sldId="5019"/>
        </pc:sldMkLst>
      </pc:sldChg>
      <pc:sldChg chg="addSp delSp modSp new mod setBg">
        <pc:chgData name="Carol Jolliffe" userId="b2b03789b7f00cff" providerId="LiveId" clId="{116935C0-6792-475C-914A-F29456A49E18}" dt="2022-05-15T19:03:04.265" v="3988" actId="14100"/>
        <pc:sldMkLst>
          <pc:docMk/>
          <pc:sldMk cId="3128921216" sldId="5019"/>
        </pc:sldMkLst>
        <pc:spChg chg="add del">
          <ac:chgData name="Carol Jolliffe" userId="b2b03789b7f00cff" providerId="LiveId" clId="{116935C0-6792-475C-914A-F29456A49E18}" dt="2022-05-15T17:21:07.347" v="2199" actId="26606"/>
          <ac:spMkLst>
            <pc:docMk/>
            <pc:sldMk cId="3128921216" sldId="5019"/>
            <ac:spMk id="2" creationId="{59C9E02C-12CE-E08C-22A8-2B2C7A8CE5E2}"/>
          </ac:spMkLst>
        </pc:spChg>
        <pc:spChg chg="del">
          <ac:chgData name="Carol Jolliffe" userId="b2b03789b7f00cff" providerId="LiveId" clId="{116935C0-6792-475C-914A-F29456A49E18}" dt="2022-05-15T17:20:56.364" v="2196"/>
          <ac:spMkLst>
            <pc:docMk/>
            <pc:sldMk cId="3128921216" sldId="5019"/>
            <ac:spMk id="3" creationId="{A4930592-33BE-D6C8-018A-7B2DCABF2606}"/>
          </ac:spMkLst>
        </pc:spChg>
        <pc:spChg chg="add del">
          <ac:chgData name="Carol Jolliffe" userId="b2b03789b7f00cff" providerId="LiveId" clId="{116935C0-6792-475C-914A-F29456A49E18}" dt="2022-05-15T17:21:07.347" v="2199" actId="26606"/>
          <ac:spMkLst>
            <pc:docMk/>
            <pc:sldMk cId="3128921216" sldId="5019"/>
            <ac:spMk id="4" creationId="{FDC97EBC-B911-6DC5-7C0D-430A194644AE}"/>
          </ac:spMkLst>
        </pc:spChg>
        <pc:spChg chg="mod ord">
          <ac:chgData name="Carol Jolliffe" userId="b2b03789b7f00cff" providerId="LiveId" clId="{116935C0-6792-475C-914A-F29456A49E18}" dt="2022-05-15T19:03:04.265" v="3988" actId="14100"/>
          <ac:spMkLst>
            <pc:docMk/>
            <pc:sldMk cId="3128921216" sldId="5019"/>
            <ac:spMk id="5" creationId="{710C9A8E-3CCF-C76C-A51D-57940A5E253F}"/>
          </ac:spMkLst>
        </pc:spChg>
        <pc:spChg chg="add">
          <ac:chgData name="Carol Jolliffe" userId="b2b03789b7f00cff" providerId="LiveId" clId="{116935C0-6792-475C-914A-F29456A49E18}" dt="2022-05-15T17:21:07.347" v="2199" actId="26606"/>
          <ac:spMkLst>
            <pc:docMk/>
            <pc:sldMk cId="3128921216" sldId="5019"/>
            <ac:spMk id="11" creationId="{42A4FC2C-047E-45A5-965D-8E1E3BF09BC6}"/>
          </ac:spMkLst>
        </pc:spChg>
        <pc:picChg chg="add mod">
          <ac:chgData name="Carol Jolliffe" userId="b2b03789b7f00cff" providerId="LiveId" clId="{116935C0-6792-475C-914A-F29456A49E18}" dt="2022-05-15T17:21:07.347" v="2199" actId="26606"/>
          <ac:picMkLst>
            <pc:docMk/>
            <pc:sldMk cId="3128921216" sldId="5019"/>
            <ac:picMk id="6" creationId="{D1825936-8D2B-48E5-DAA9-1B2C68D4BF0D}"/>
          </ac:picMkLst>
        </pc:picChg>
      </pc:sldChg>
      <pc:sldChg chg="addSp delSp modSp new mod ord modClrScheme chgLayout">
        <pc:chgData name="Carol Jolliffe" userId="b2b03789b7f00cff" providerId="LiveId" clId="{116935C0-6792-475C-914A-F29456A49E18}" dt="2022-05-15T18:37:56.405" v="3446"/>
        <pc:sldMkLst>
          <pc:docMk/>
          <pc:sldMk cId="1402788324" sldId="5020"/>
        </pc:sldMkLst>
        <pc:spChg chg="del mod ord">
          <ac:chgData name="Carol Jolliffe" userId="b2b03789b7f00cff" providerId="LiveId" clId="{116935C0-6792-475C-914A-F29456A49E18}" dt="2022-05-15T17:32:54.936" v="2393" actId="700"/>
          <ac:spMkLst>
            <pc:docMk/>
            <pc:sldMk cId="1402788324" sldId="5020"/>
            <ac:spMk id="2" creationId="{296C209E-2A51-0D30-941B-CFE81EBA112F}"/>
          </ac:spMkLst>
        </pc:spChg>
        <pc:spChg chg="del mod ord">
          <ac:chgData name="Carol Jolliffe" userId="b2b03789b7f00cff" providerId="LiveId" clId="{116935C0-6792-475C-914A-F29456A49E18}" dt="2022-05-15T17:32:54.936" v="2393" actId="700"/>
          <ac:spMkLst>
            <pc:docMk/>
            <pc:sldMk cId="1402788324" sldId="5020"/>
            <ac:spMk id="3" creationId="{A4516D0C-EB34-6F87-A60C-8B8BCA528AE6}"/>
          </ac:spMkLst>
        </pc:spChg>
        <pc:spChg chg="add mod ord">
          <ac:chgData name="Carol Jolliffe" userId="b2b03789b7f00cff" providerId="LiveId" clId="{116935C0-6792-475C-914A-F29456A49E18}" dt="2022-05-15T17:32:58.087" v="2397" actId="20577"/>
          <ac:spMkLst>
            <pc:docMk/>
            <pc:sldMk cId="1402788324" sldId="5020"/>
            <ac:spMk id="4" creationId="{E9038A20-A841-B1F8-E2D0-F7D247F73A64}"/>
          </ac:spMkLst>
        </pc:spChg>
        <pc:spChg chg="add mod ord">
          <ac:chgData name="Carol Jolliffe" userId="b2b03789b7f00cff" providerId="LiveId" clId="{116935C0-6792-475C-914A-F29456A49E18}" dt="2022-05-15T17:32:54.936" v="2393" actId="700"/>
          <ac:spMkLst>
            <pc:docMk/>
            <pc:sldMk cId="1402788324" sldId="5020"/>
            <ac:spMk id="5" creationId="{88E34073-299E-DE08-07E6-2593ECEA2D65}"/>
          </ac:spMkLst>
        </pc:spChg>
      </pc:sldChg>
      <pc:sldChg chg="modSp new mod">
        <pc:chgData name="Carol Jolliffe" userId="b2b03789b7f00cff" providerId="LiveId" clId="{116935C0-6792-475C-914A-F29456A49E18}" dt="2022-05-15T17:41:15.550" v="2496" actId="20577"/>
        <pc:sldMkLst>
          <pc:docMk/>
          <pc:sldMk cId="4286786249" sldId="5021"/>
        </pc:sldMkLst>
        <pc:spChg chg="mod">
          <ac:chgData name="Carol Jolliffe" userId="b2b03789b7f00cff" providerId="LiveId" clId="{116935C0-6792-475C-914A-F29456A49E18}" dt="2022-05-15T17:41:15.550" v="2496" actId="20577"/>
          <ac:spMkLst>
            <pc:docMk/>
            <pc:sldMk cId="4286786249" sldId="5021"/>
            <ac:spMk id="2" creationId="{3A142DD6-34D8-DFEE-EDCB-5FD49D1BF939}"/>
          </ac:spMkLst>
        </pc:spChg>
      </pc:sldChg>
      <pc:sldChg chg="modSp new mod">
        <pc:chgData name="Carol Jolliffe" userId="b2b03789b7f00cff" providerId="LiveId" clId="{116935C0-6792-475C-914A-F29456A49E18}" dt="2022-05-15T18:34:36.331" v="3437" actId="20577"/>
        <pc:sldMkLst>
          <pc:docMk/>
          <pc:sldMk cId="3150137960" sldId="5022"/>
        </pc:sldMkLst>
        <pc:spChg chg="mod">
          <ac:chgData name="Carol Jolliffe" userId="b2b03789b7f00cff" providerId="LiveId" clId="{116935C0-6792-475C-914A-F29456A49E18}" dt="2022-05-15T18:32:07.818" v="3396" actId="20577"/>
          <ac:spMkLst>
            <pc:docMk/>
            <pc:sldMk cId="3150137960" sldId="5022"/>
            <ac:spMk id="2" creationId="{9F17BE2A-797D-E975-1913-2249FEA2B5F6}"/>
          </ac:spMkLst>
        </pc:spChg>
        <pc:spChg chg="mod">
          <ac:chgData name="Carol Jolliffe" userId="b2b03789b7f00cff" providerId="LiveId" clId="{116935C0-6792-475C-914A-F29456A49E18}" dt="2022-05-15T18:34:36.331" v="3437" actId="20577"/>
          <ac:spMkLst>
            <pc:docMk/>
            <pc:sldMk cId="3150137960" sldId="5022"/>
            <ac:spMk id="3" creationId="{58455B49-3EDC-C2F6-A8DB-9CDFF9393C12}"/>
          </ac:spMkLst>
        </pc:spChg>
      </pc:sldChg>
      <pc:sldChg chg="new del">
        <pc:chgData name="Carol Jolliffe" userId="b2b03789b7f00cff" providerId="LiveId" clId="{116935C0-6792-475C-914A-F29456A49E18}" dt="2022-05-15T18:36:32.515" v="3442" actId="47"/>
        <pc:sldMkLst>
          <pc:docMk/>
          <pc:sldMk cId="2142217342" sldId="5023"/>
        </pc:sldMkLst>
      </pc:sldChg>
      <pc:sldChg chg="add ord">
        <pc:chgData name="Carol Jolliffe" userId="b2b03789b7f00cff" providerId="LiveId" clId="{116935C0-6792-475C-914A-F29456A49E18}" dt="2022-05-15T18:52:19.607" v="3580"/>
        <pc:sldMkLst>
          <pc:docMk/>
          <pc:sldMk cId="3313559932" sldId="5024"/>
        </pc:sldMkLst>
      </pc:sldChg>
      <pc:sldMasterChg chg="modSp mod modSldLayout">
        <pc:chgData name="Carol Jolliffe" userId="b2b03789b7f00cff" providerId="LiveId" clId="{116935C0-6792-475C-914A-F29456A49E18}" dt="2022-05-15T16:44:37.950" v="622" actId="20577"/>
        <pc:sldMasterMkLst>
          <pc:docMk/>
          <pc:sldMasterMk cId="1327520031" sldId="2147483757"/>
        </pc:sldMasterMkLst>
        <pc:spChg chg="mod">
          <ac:chgData name="Carol Jolliffe" userId="b2b03789b7f00cff" providerId="LiveId" clId="{116935C0-6792-475C-914A-F29456A49E18}" dt="2022-05-12T09:52:00.205" v="4" actId="20577"/>
          <ac:spMkLst>
            <pc:docMk/>
            <pc:sldMasterMk cId="1327520031" sldId="2147483757"/>
            <ac:spMk id="9" creationId="{00000000-0000-0000-0000-000000000000}"/>
          </ac:spMkLst>
        </pc:spChg>
        <pc:sldLayoutChg chg="modSp mod">
          <pc:chgData name="Carol Jolliffe" userId="b2b03789b7f00cff" providerId="LiveId" clId="{116935C0-6792-475C-914A-F29456A49E18}" dt="2022-05-15T16:44:37.950" v="622" actId="20577"/>
          <pc:sldLayoutMkLst>
            <pc:docMk/>
            <pc:sldMasterMk cId="1327520031" sldId="2147483757"/>
            <pc:sldLayoutMk cId="4151946563" sldId="2147483760"/>
          </pc:sldLayoutMkLst>
          <pc:spChg chg="mod">
            <ac:chgData name="Carol Jolliffe" userId="b2b03789b7f00cff" providerId="LiveId" clId="{116935C0-6792-475C-914A-F29456A49E18}" dt="2022-05-15T16:44:30.678" v="621" actId="20577"/>
            <ac:spMkLst>
              <pc:docMk/>
              <pc:sldMasterMk cId="1327520031" sldId="2147483757"/>
              <pc:sldLayoutMk cId="4151946563" sldId="2147483760"/>
              <ac:spMk id="5" creationId="{00000000-0000-0000-0000-000000000000}"/>
            </ac:spMkLst>
          </pc:spChg>
          <pc:spChg chg="mod">
            <ac:chgData name="Carol Jolliffe" userId="b2b03789b7f00cff" providerId="LiveId" clId="{116935C0-6792-475C-914A-F29456A49E18}" dt="2022-05-15T16:44:37.950" v="622" actId="20577"/>
            <ac:spMkLst>
              <pc:docMk/>
              <pc:sldMasterMk cId="1327520031" sldId="2147483757"/>
              <pc:sldLayoutMk cId="4151946563" sldId="2147483760"/>
              <ac:spMk id="6" creationId="{00000000-0000-0000-0000-000000000000}"/>
            </ac:spMkLst>
          </pc:spChg>
        </pc:sldLayoutChg>
      </pc:sldMasterChg>
      <pc:sldMasterChg chg="new mod addSldLayout">
        <pc:chgData name="Carol Jolliffe" userId="b2b03789b7f00cff" providerId="LiveId" clId="{116935C0-6792-475C-914A-F29456A49E18}" dt="2022-05-15T16:44:02.610" v="620" actId="6938"/>
        <pc:sldMasterMkLst>
          <pc:docMk/>
          <pc:sldMasterMk cId="983065208" sldId="2147483771"/>
        </pc:sldMasterMkLst>
        <pc:sldLayoutChg chg="new replId">
          <pc:chgData name="Carol Jolliffe" userId="b2b03789b7f00cff" providerId="LiveId" clId="{116935C0-6792-475C-914A-F29456A49E18}" dt="2022-05-15T16:44:02.610" v="620" actId="6938"/>
          <pc:sldLayoutMkLst>
            <pc:docMk/>
            <pc:sldMasterMk cId="983065208" sldId="2147483771"/>
            <pc:sldLayoutMk cId="110594615" sldId="2147483772"/>
          </pc:sldLayoutMkLst>
        </pc:sldLayoutChg>
        <pc:sldLayoutChg chg="new replId">
          <pc:chgData name="Carol Jolliffe" userId="b2b03789b7f00cff" providerId="LiveId" clId="{116935C0-6792-475C-914A-F29456A49E18}" dt="2022-05-15T16:44:02.610" v="620" actId="6938"/>
          <pc:sldLayoutMkLst>
            <pc:docMk/>
            <pc:sldMasterMk cId="983065208" sldId="2147483771"/>
            <pc:sldLayoutMk cId="1084251583" sldId="2147483773"/>
          </pc:sldLayoutMkLst>
        </pc:sldLayoutChg>
        <pc:sldLayoutChg chg="new replId">
          <pc:chgData name="Carol Jolliffe" userId="b2b03789b7f00cff" providerId="LiveId" clId="{116935C0-6792-475C-914A-F29456A49E18}" dt="2022-05-15T16:44:02.610" v="620" actId="6938"/>
          <pc:sldLayoutMkLst>
            <pc:docMk/>
            <pc:sldMasterMk cId="983065208" sldId="2147483771"/>
            <pc:sldLayoutMk cId="3259531224" sldId="2147483774"/>
          </pc:sldLayoutMkLst>
        </pc:sldLayoutChg>
        <pc:sldLayoutChg chg="new replId">
          <pc:chgData name="Carol Jolliffe" userId="b2b03789b7f00cff" providerId="LiveId" clId="{116935C0-6792-475C-914A-F29456A49E18}" dt="2022-05-15T16:44:02.610" v="620" actId="6938"/>
          <pc:sldLayoutMkLst>
            <pc:docMk/>
            <pc:sldMasterMk cId="983065208" sldId="2147483771"/>
            <pc:sldLayoutMk cId="2984469942" sldId="2147483775"/>
          </pc:sldLayoutMkLst>
        </pc:sldLayoutChg>
        <pc:sldLayoutChg chg="new replId">
          <pc:chgData name="Carol Jolliffe" userId="b2b03789b7f00cff" providerId="LiveId" clId="{116935C0-6792-475C-914A-F29456A49E18}" dt="2022-05-15T16:44:02.610" v="620" actId="6938"/>
          <pc:sldLayoutMkLst>
            <pc:docMk/>
            <pc:sldMasterMk cId="983065208" sldId="2147483771"/>
            <pc:sldLayoutMk cId="312292693" sldId="2147483776"/>
          </pc:sldLayoutMkLst>
        </pc:sldLayoutChg>
        <pc:sldLayoutChg chg="new replId">
          <pc:chgData name="Carol Jolliffe" userId="b2b03789b7f00cff" providerId="LiveId" clId="{116935C0-6792-475C-914A-F29456A49E18}" dt="2022-05-15T16:44:02.610" v="620" actId="6938"/>
          <pc:sldLayoutMkLst>
            <pc:docMk/>
            <pc:sldMasterMk cId="983065208" sldId="2147483771"/>
            <pc:sldLayoutMk cId="4168970102" sldId="2147483777"/>
          </pc:sldLayoutMkLst>
        </pc:sldLayoutChg>
        <pc:sldLayoutChg chg="new replId">
          <pc:chgData name="Carol Jolliffe" userId="b2b03789b7f00cff" providerId="LiveId" clId="{116935C0-6792-475C-914A-F29456A49E18}" dt="2022-05-15T16:44:02.610" v="620" actId="6938"/>
          <pc:sldLayoutMkLst>
            <pc:docMk/>
            <pc:sldMasterMk cId="983065208" sldId="2147483771"/>
            <pc:sldLayoutMk cId="2390314291" sldId="2147483778"/>
          </pc:sldLayoutMkLst>
        </pc:sldLayoutChg>
        <pc:sldLayoutChg chg="new replId">
          <pc:chgData name="Carol Jolliffe" userId="b2b03789b7f00cff" providerId="LiveId" clId="{116935C0-6792-475C-914A-F29456A49E18}" dt="2022-05-15T16:44:02.610" v="620" actId="6938"/>
          <pc:sldLayoutMkLst>
            <pc:docMk/>
            <pc:sldMasterMk cId="983065208" sldId="2147483771"/>
            <pc:sldLayoutMk cId="3658351149" sldId="2147483779"/>
          </pc:sldLayoutMkLst>
        </pc:sldLayoutChg>
        <pc:sldLayoutChg chg="new replId">
          <pc:chgData name="Carol Jolliffe" userId="b2b03789b7f00cff" providerId="LiveId" clId="{116935C0-6792-475C-914A-F29456A49E18}" dt="2022-05-15T16:44:02.610" v="620" actId="6938"/>
          <pc:sldLayoutMkLst>
            <pc:docMk/>
            <pc:sldMasterMk cId="983065208" sldId="2147483771"/>
            <pc:sldLayoutMk cId="2051962924" sldId="2147483780"/>
          </pc:sldLayoutMkLst>
        </pc:sldLayoutChg>
        <pc:sldLayoutChg chg="new replId">
          <pc:chgData name="Carol Jolliffe" userId="b2b03789b7f00cff" providerId="LiveId" clId="{116935C0-6792-475C-914A-F29456A49E18}" dt="2022-05-15T16:44:02.610" v="620" actId="6938"/>
          <pc:sldLayoutMkLst>
            <pc:docMk/>
            <pc:sldMasterMk cId="983065208" sldId="2147483771"/>
            <pc:sldLayoutMk cId="1753586511" sldId="2147483781"/>
          </pc:sldLayoutMkLst>
        </pc:sldLayoutChg>
        <pc:sldLayoutChg chg="new replId">
          <pc:chgData name="Carol Jolliffe" userId="b2b03789b7f00cff" providerId="LiveId" clId="{116935C0-6792-475C-914A-F29456A49E18}" dt="2022-05-15T16:44:02.610" v="620" actId="6938"/>
          <pc:sldLayoutMkLst>
            <pc:docMk/>
            <pc:sldMasterMk cId="983065208" sldId="2147483771"/>
            <pc:sldLayoutMk cId="665897627" sldId="214748378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77798B-9D6F-4669-B79B-87EB9A025255}"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9EE7D684-12F4-4703-94D3-67B39D08D28D}">
      <dgm:prSet custT="1"/>
      <dgm:spPr/>
      <dgm:t>
        <a:bodyPr/>
        <a:lstStyle/>
        <a:p>
          <a:pPr>
            <a:lnSpc>
              <a:spcPct val="90000"/>
            </a:lnSpc>
          </a:pPr>
          <a:endParaRPr lang="en-GB" sz="1500" dirty="0"/>
        </a:p>
        <a:p>
          <a:pPr marL="0" marR="0" lvl="0" indent="0" defTabSz="914400" eaLnBrk="1" fontAlgn="auto" latinLnBrk="0" hangingPunct="1">
            <a:lnSpc>
              <a:spcPct val="100000"/>
            </a:lnSpc>
            <a:spcBef>
              <a:spcPts val="0"/>
            </a:spcBef>
            <a:spcAft>
              <a:spcPts val="0"/>
            </a:spcAft>
            <a:buClrTx/>
            <a:buSzTx/>
            <a:buFontTx/>
            <a:buNone/>
            <a:tabLst/>
            <a:defRPr/>
          </a:pPr>
          <a:r>
            <a:rPr lang="en-GB" sz="1800" b="1" dirty="0"/>
            <a:t>Child &amp;Family Training  -</a:t>
          </a:r>
          <a:r>
            <a:rPr lang="en-GB" sz="1800" dirty="0"/>
            <a:t> a not -for profit training organisation</a:t>
          </a:r>
        </a:p>
        <a:p>
          <a:pPr>
            <a:lnSpc>
              <a:spcPct val="90000"/>
            </a:lnSpc>
          </a:pPr>
          <a:endParaRPr lang="en-US" sz="1500" dirty="0"/>
        </a:p>
      </dgm:t>
    </dgm:pt>
    <dgm:pt modelId="{51D13F51-6591-40D5-B91F-0FA61DA2664C}" type="parTrans" cxnId="{B9FA98EC-2CCF-43A0-92B2-635FFB9EF819}">
      <dgm:prSet/>
      <dgm:spPr/>
      <dgm:t>
        <a:bodyPr/>
        <a:lstStyle/>
        <a:p>
          <a:endParaRPr lang="en-US"/>
        </a:p>
      </dgm:t>
    </dgm:pt>
    <dgm:pt modelId="{4FC8B74E-3F79-4E09-9446-B8B1EC30078A}" type="sibTrans" cxnId="{B9FA98EC-2CCF-43A0-92B2-635FFB9EF819}">
      <dgm:prSet/>
      <dgm:spPr/>
      <dgm:t>
        <a:bodyPr/>
        <a:lstStyle/>
        <a:p>
          <a:endParaRPr lang="en-US"/>
        </a:p>
      </dgm:t>
    </dgm:pt>
    <dgm:pt modelId="{BCE941D2-F509-4165-85DD-25B0667C81B9}">
      <dgm:prSet custT="1"/>
      <dgm:spPr/>
      <dgm:t>
        <a:bodyPr/>
        <a:lstStyle/>
        <a:p>
          <a:pPr marL="0" marR="0" lvl="0" indent="0" defTabSz="914400" eaLnBrk="1" fontAlgn="auto" latinLnBrk="0" hangingPunct="1">
            <a:spcBef>
              <a:spcPts val="0"/>
            </a:spcBef>
            <a:spcAft>
              <a:spcPts val="0"/>
            </a:spcAft>
            <a:buClrTx/>
            <a:buSzTx/>
            <a:buFontTx/>
            <a:buNone/>
            <a:tabLst/>
            <a:defRPr/>
          </a:pPr>
          <a:endParaRPr lang="en-GB" sz="1800" b="1" dirty="0"/>
        </a:p>
        <a:p>
          <a:pPr marL="0" marR="0" lvl="0" indent="0" defTabSz="914400" eaLnBrk="1" fontAlgn="auto" latinLnBrk="0" hangingPunct="1">
            <a:spcBef>
              <a:spcPts val="0"/>
            </a:spcBef>
            <a:spcAft>
              <a:spcPts val="0"/>
            </a:spcAft>
            <a:buClrTx/>
            <a:buSzTx/>
            <a:buFontTx/>
            <a:buNone/>
            <a:tabLst/>
            <a:defRPr/>
          </a:pPr>
          <a:r>
            <a:rPr lang="en-GB" sz="1800" b="1" dirty="0"/>
            <a:t>Goal</a:t>
          </a:r>
          <a:r>
            <a:rPr lang="en-GB" sz="1800" dirty="0"/>
            <a:t> – </a:t>
          </a:r>
          <a:r>
            <a:rPr lang="en-GB" sz="1800" b="1" dirty="0"/>
            <a:t> </a:t>
          </a:r>
          <a:r>
            <a:rPr lang="en-GB" sz="1800" b="0" dirty="0"/>
            <a:t>develop and train evidence -based approaches, resources and tools</a:t>
          </a:r>
        </a:p>
        <a:p>
          <a:pPr marL="0" lvl="0" defTabSz="1244600">
            <a:spcBef>
              <a:spcPct val="0"/>
            </a:spcBef>
            <a:spcAft>
              <a:spcPct val="35000"/>
            </a:spcAft>
            <a:buNone/>
          </a:pPr>
          <a:endParaRPr lang="en-GB" sz="1500" dirty="0"/>
        </a:p>
        <a:p>
          <a:pPr marL="0" lvl="0" defTabSz="1244600">
            <a:spcBef>
              <a:spcPct val="0"/>
            </a:spcBef>
            <a:spcAft>
              <a:spcPct val="35000"/>
            </a:spcAft>
            <a:buNone/>
          </a:pPr>
          <a:endParaRPr lang="en-US" sz="1500" dirty="0"/>
        </a:p>
      </dgm:t>
    </dgm:pt>
    <dgm:pt modelId="{4DB2F036-B08E-4B77-984B-DF1C16B5642E}" type="parTrans" cxnId="{39A62371-65ED-4E91-91AC-A47B2E35AE40}">
      <dgm:prSet/>
      <dgm:spPr/>
      <dgm:t>
        <a:bodyPr/>
        <a:lstStyle/>
        <a:p>
          <a:endParaRPr lang="en-US"/>
        </a:p>
      </dgm:t>
    </dgm:pt>
    <dgm:pt modelId="{38F71608-0B92-4664-9A68-CB5550300DAB}" type="sibTrans" cxnId="{39A62371-65ED-4E91-91AC-A47B2E35AE40}">
      <dgm:prSet/>
      <dgm:spPr/>
      <dgm:t>
        <a:bodyPr/>
        <a:lstStyle/>
        <a:p>
          <a:endParaRPr lang="en-US"/>
        </a:p>
      </dgm:t>
    </dgm:pt>
    <dgm:pt modelId="{A21B0077-40E4-4E4D-811B-89403827681C}">
      <dgm:prSet custT="1"/>
      <dgm:spPr/>
      <dgm:t>
        <a:bodyPr/>
        <a:lstStyle/>
        <a:p>
          <a:r>
            <a:rPr lang="en-GB" sz="1500" b="0" dirty="0"/>
            <a:t>‘</a:t>
          </a:r>
          <a:r>
            <a:rPr lang="en-GB" sz="1800" b="1" dirty="0"/>
            <a:t>Modular approaches’-</a:t>
          </a:r>
          <a:r>
            <a:rPr lang="en-GB" sz="1800" b="0" dirty="0"/>
            <a:t> Integrating the most effective elements  to improve health and well-being</a:t>
          </a:r>
        </a:p>
      </dgm:t>
    </dgm:pt>
    <dgm:pt modelId="{88101A54-7702-450E-9C28-6D0438C33D1A}" type="parTrans" cxnId="{19D8535D-5F2B-43D3-AC52-CB10F3CA4F6C}">
      <dgm:prSet/>
      <dgm:spPr/>
      <dgm:t>
        <a:bodyPr/>
        <a:lstStyle/>
        <a:p>
          <a:endParaRPr lang="en-US"/>
        </a:p>
      </dgm:t>
    </dgm:pt>
    <dgm:pt modelId="{1991082E-5211-48C0-B509-BCEF2DB36260}" type="sibTrans" cxnId="{19D8535D-5F2B-43D3-AC52-CB10F3CA4F6C}">
      <dgm:prSet/>
      <dgm:spPr/>
      <dgm:t>
        <a:bodyPr/>
        <a:lstStyle/>
        <a:p>
          <a:endParaRPr lang="en-US"/>
        </a:p>
      </dgm:t>
    </dgm:pt>
    <dgm:pt modelId="{610A5A8B-EECF-4114-BEAD-87D17D68CE50}" type="pres">
      <dgm:prSet presAssocID="{2F77798B-9D6F-4669-B79B-87EB9A025255}" presName="outerComposite" presStyleCnt="0">
        <dgm:presLayoutVars>
          <dgm:chMax val="5"/>
          <dgm:dir/>
          <dgm:resizeHandles val="exact"/>
        </dgm:presLayoutVars>
      </dgm:prSet>
      <dgm:spPr/>
    </dgm:pt>
    <dgm:pt modelId="{170A6AA7-316C-4627-B921-FC0A09CC7B6F}" type="pres">
      <dgm:prSet presAssocID="{2F77798B-9D6F-4669-B79B-87EB9A025255}" presName="dummyMaxCanvas" presStyleCnt="0">
        <dgm:presLayoutVars/>
      </dgm:prSet>
      <dgm:spPr/>
    </dgm:pt>
    <dgm:pt modelId="{D050DE4D-6FD6-45B3-B007-41FD3B22667E}" type="pres">
      <dgm:prSet presAssocID="{2F77798B-9D6F-4669-B79B-87EB9A025255}" presName="ThreeNodes_1" presStyleLbl="node1" presStyleIdx="0" presStyleCnt="3">
        <dgm:presLayoutVars>
          <dgm:bulletEnabled val="1"/>
        </dgm:presLayoutVars>
      </dgm:prSet>
      <dgm:spPr/>
    </dgm:pt>
    <dgm:pt modelId="{EA1B115B-A8E3-4BB4-8F31-A41B960F2C25}" type="pres">
      <dgm:prSet presAssocID="{2F77798B-9D6F-4669-B79B-87EB9A025255}" presName="ThreeNodes_2" presStyleLbl="node1" presStyleIdx="1" presStyleCnt="3">
        <dgm:presLayoutVars>
          <dgm:bulletEnabled val="1"/>
        </dgm:presLayoutVars>
      </dgm:prSet>
      <dgm:spPr/>
    </dgm:pt>
    <dgm:pt modelId="{B2179F2E-2853-47E7-99C8-6DCFD95161B7}" type="pres">
      <dgm:prSet presAssocID="{2F77798B-9D6F-4669-B79B-87EB9A025255}" presName="ThreeNodes_3" presStyleLbl="node1" presStyleIdx="2" presStyleCnt="3">
        <dgm:presLayoutVars>
          <dgm:bulletEnabled val="1"/>
        </dgm:presLayoutVars>
      </dgm:prSet>
      <dgm:spPr/>
    </dgm:pt>
    <dgm:pt modelId="{D779F7BA-DE0A-499C-ABED-457F214CCC37}" type="pres">
      <dgm:prSet presAssocID="{2F77798B-9D6F-4669-B79B-87EB9A025255}" presName="ThreeConn_1-2" presStyleLbl="fgAccFollowNode1" presStyleIdx="0" presStyleCnt="2">
        <dgm:presLayoutVars>
          <dgm:bulletEnabled val="1"/>
        </dgm:presLayoutVars>
      </dgm:prSet>
      <dgm:spPr/>
    </dgm:pt>
    <dgm:pt modelId="{776A32AF-CD72-47B7-9E50-3ACC84D2493C}" type="pres">
      <dgm:prSet presAssocID="{2F77798B-9D6F-4669-B79B-87EB9A025255}" presName="ThreeConn_2-3" presStyleLbl="fgAccFollowNode1" presStyleIdx="1" presStyleCnt="2">
        <dgm:presLayoutVars>
          <dgm:bulletEnabled val="1"/>
        </dgm:presLayoutVars>
      </dgm:prSet>
      <dgm:spPr/>
    </dgm:pt>
    <dgm:pt modelId="{9137D766-2EE0-4677-86F7-4B667117FD09}" type="pres">
      <dgm:prSet presAssocID="{2F77798B-9D6F-4669-B79B-87EB9A025255}" presName="ThreeNodes_1_text" presStyleLbl="node1" presStyleIdx="2" presStyleCnt="3">
        <dgm:presLayoutVars>
          <dgm:bulletEnabled val="1"/>
        </dgm:presLayoutVars>
      </dgm:prSet>
      <dgm:spPr/>
    </dgm:pt>
    <dgm:pt modelId="{A10D5F95-D188-4630-A914-024AD7A7B346}" type="pres">
      <dgm:prSet presAssocID="{2F77798B-9D6F-4669-B79B-87EB9A025255}" presName="ThreeNodes_2_text" presStyleLbl="node1" presStyleIdx="2" presStyleCnt="3">
        <dgm:presLayoutVars>
          <dgm:bulletEnabled val="1"/>
        </dgm:presLayoutVars>
      </dgm:prSet>
      <dgm:spPr/>
    </dgm:pt>
    <dgm:pt modelId="{400B6B82-C449-4B6C-A8B5-E32D070E3507}" type="pres">
      <dgm:prSet presAssocID="{2F77798B-9D6F-4669-B79B-87EB9A025255}" presName="ThreeNodes_3_text" presStyleLbl="node1" presStyleIdx="2" presStyleCnt="3">
        <dgm:presLayoutVars>
          <dgm:bulletEnabled val="1"/>
        </dgm:presLayoutVars>
      </dgm:prSet>
      <dgm:spPr/>
    </dgm:pt>
  </dgm:ptLst>
  <dgm:cxnLst>
    <dgm:cxn modelId="{5D39F501-C0C2-4FE7-8543-161ED5B9DBFF}" type="presOf" srcId="{9EE7D684-12F4-4703-94D3-67B39D08D28D}" destId="{9137D766-2EE0-4677-86F7-4B667117FD09}" srcOrd="1" destOrd="0" presId="urn:microsoft.com/office/officeart/2005/8/layout/vProcess5"/>
    <dgm:cxn modelId="{0ADFDD37-697F-4241-A07C-8EE005C10374}" type="presOf" srcId="{4FC8B74E-3F79-4E09-9446-B8B1EC30078A}" destId="{D779F7BA-DE0A-499C-ABED-457F214CCC37}" srcOrd="0" destOrd="0" presId="urn:microsoft.com/office/officeart/2005/8/layout/vProcess5"/>
    <dgm:cxn modelId="{46E8AE3F-2F9A-4618-B1A5-1B1A685758E6}" type="presOf" srcId="{BCE941D2-F509-4165-85DD-25B0667C81B9}" destId="{EA1B115B-A8E3-4BB4-8F31-A41B960F2C25}" srcOrd="0" destOrd="0" presId="urn:microsoft.com/office/officeart/2005/8/layout/vProcess5"/>
    <dgm:cxn modelId="{19D8535D-5F2B-43D3-AC52-CB10F3CA4F6C}" srcId="{2F77798B-9D6F-4669-B79B-87EB9A025255}" destId="{A21B0077-40E4-4E4D-811B-89403827681C}" srcOrd="2" destOrd="0" parTransId="{88101A54-7702-450E-9C28-6D0438C33D1A}" sibTransId="{1991082E-5211-48C0-B509-BCEF2DB36260}"/>
    <dgm:cxn modelId="{39A62371-65ED-4E91-91AC-A47B2E35AE40}" srcId="{2F77798B-9D6F-4669-B79B-87EB9A025255}" destId="{BCE941D2-F509-4165-85DD-25B0667C81B9}" srcOrd="1" destOrd="0" parTransId="{4DB2F036-B08E-4B77-984B-DF1C16B5642E}" sibTransId="{38F71608-0B92-4664-9A68-CB5550300DAB}"/>
    <dgm:cxn modelId="{AB7F607E-0AC9-42D5-849F-0FBB2B41D1BC}" type="presOf" srcId="{BCE941D2-F509-4165-85DD-25B0667C81B9}" destId="{A10D5F95-D188-4630-A914-024AD7A7B346}" srcOrd="1" destOrd="0" presId="urn:microsoft.com/office/officeart/2005/8/layout/vProcess5"/>
    <dgm:cxn modelId="{5DDF80A0-5799-46F3-B7A0-3B5F5445148A}" type="presOf" srcId="{A21B0077-40E4-4E4D-811B-89403827681C}" destId="{B2179F2E-2853-47E7-99C8-6DCFD95161B7}" srcOrd="0" destOrd="0" presId="urn:microsoft.com/office/officeart/2005/8/layout/vProcess5"/>
    <dgm:cxn modelId="{3E8AF6AF-7D9C-423A-B446-2D8FAB7CA5A4}" type="presOf" srcId="{2F77798B-9D6F-4669-B79B-87EB9A025255}" destId="{610A5A8B-EECF-4114-BEAD-87D17D68CE50}" srcOrd="0" destOrd="0" presId="urn:microsoft.com/office/officeart/2005/8/layout/vProcess5"/>
    <dgm:cxn modelId="{4BC5EFD4-23E9-4A29-840E-60EDF6C6D6AA}" type="presOf" srcId="{38F71608-0B92-4664-9A68-CB5550300DAB}" destId="{776A32AF-CD72-47B7-9E50-3ACC84D2493C}" srcOrd="0" destOrd="0" presId="urn:microsoft.com/office/officeart/2005/8/layout/vProcess5"/>
    <dgm:cxn modelId="{5E3DF4D8-8E88-4B10-ADC2-F5D53168790C}" type="presOf" srcId="{A21B0077-40E4-4E4D-811B-89403827681C}" destId="{400B6B82-C449-4B6C-A8B5-E32D070E3507}" srcOrd="1" destOrd="0" presId="urn:microsoft.com/office/officeart/2005/8/layout/vProcess5"/>
    <dgm:cxn modelId="{749ACEE2-C116-4688-BCEE-B24AB49D434E}" type="presOf" srcId="{9EE7D684-12F4-4703-94D3-67B39D08D28D}" destId="{D050DE4D-6FD6-45B3-B007-41FD3B22667E}" srcOrd="0" destOrd="0" presId="urn:microsoft.com/office/officeart/2005/8/layout/vProcess5"/>
    <dgm:cxn modelId="{B9FA98EC-2CCF-43A0-92B2-635FFB9EF819}" srcId="{2F77798B-9D6F-4669-B79B-87EB9A025255}" destId="{9EE7D684-12F4-4703-94D3-67B39D08D28D}" srcOrd="0" destOrd="0" parTransId="{51D13F51-6591-40D5-B91F-0FA61DA2664C}" sibTransId="{4FC8B74E-3F79-4E09-9446-B8B1EC30078A}"/>
    <dgm:cxn modelId="{B070FD5C-80C9-49E2-8551-1296BC7D1220}" type="presParOf" srcId="{610A5A8B-EECF-4114-BEAD-87D17D68CE50}" destId="{170A6AA7-316C-4627-B921-FC0A09CC7B6F}" srcOrd="0" destOrd="0" presId="urn:microsoft.com/office/officeart/2005/8/layout/vProcess5"/>
    <dgm:cxn modelId="{DEA180D3-6651-4037-B47C-B959E8BDBB70}" type="presParOf" srcId="{610A5A8B-EECF-4114-BEAD-87D17D68CE50}" destId="{D050DE4D-6FD6-45B3-B007-41FD3B22667E}" srcOrd="1" destOrd="0" presId="urn:microsoft.com/office/officeart/2005/8/layout/vProcess5"/>
    <dgm:cxn modelId="{AC4000DE-F34B-4CAC-9F89-F076181BA43D}" type="presParOf" srcId="{610A5A8B-EECF-4114-BEAD-87D17D68CE50}" destId="{EA1B115B-A8E3-4BB4-8F31-A41B960F2C25}" srcOrd="2" destOrd="0" presId="urn:microsoft.com/office/officeart/2005/8/layout/vProcess5"/>
    <dgm:cxn modelId="{1AA2E26E-E139-441B-B917-D3B83E93587A}" type="presParOf" srcId="{610A5A8B-EECF-4114-BEAD-87D17D68CE50}" destId="{B2179F2E-2853-47E7-99C8-6DCFD95161B7}" srcOrd="3" destOrd="0" presId="urn:microsoft.com/office/officeart/2005/8/layout/vProcess5"/>
    <dgm:cxn modelId="{B827F9E4-4CF8-4756-B83D-2464B56EA51A}" type="presParOf" srcId="{610A5A8B-EECF-4114-BEAD-87D17D68CE50}" destId="{D779F7BA-DE0A-499C-ABED-457F214CCC37}" srcOrd="4" destOrd="0" presId="urn:microsoft.com/office/officeart/2005/8/layout/vProcess5"/>
    <dgm:cxn modelId="{1A7ECF23-CA29-410F-808A-89F029450E64}" type="presParOf" srcId="{610A5A8B-EECF-4114-BEAD-87D17D68CE50}" destId="{776A32AF-CD72-47B7-9E50-3ACC84D2493C}" srcOrd="5" destOrd="0" presId="urn:microsoft.com/office/officeart/2005/8/layout/vProcess5"/>
    <dgm:cxn modelId="{0FDA33BF-59C0-4454-A4D0-9CB674AD753E}" type="presParOf" srcId="{610A5A8B-EECF-4114-BEAD-87D17D68CE50}" destId="{9137D766-2EE0-4677-86F7-4B667117FD09}" srcOrd="6" destOrd="0" presId="urn:microsoft.com/office/officeart/2005/8/layout/vProcess5"/>
    <dgm:cxn modelId="{294DB4BB-67DF-4A04-AB2E-A235799DF1E2}" type="presParOf" srcId="{610A5A8B-EECF-4114-BEAD-87D17D68CE50}" destId="{A10D5F95-D188-4630-A914-024AD7A7B346}" srcOrd="7" destOrd="0" presId="urn:microsoft.com/office/officeart/2005/8/layout/vProcess5"/>
    <dgm:cxn modelId="{09AEE5BE-7D4A-4786-A319-08544760364C}" type="presParOf" srcId="{610A5A8B-EECF-4114-BEAD-87D17D68CE50}" destId="{400B6B82-C449-4B6C-A8B5-E32D070E350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0DE4D-6FD6-45B3-B007-41FD3B22667E}">
      <dsp:nvSpPr>
        <dsp:cNvPr id="0" name=""/>
        <dsp:cNvSpPr/>
      </dsp:nvSpPr>
      <dsp:spPr>
        <a:xfrm>
          <a:off x="0" y="0"/>
          <a:ext cx="4057192" cy="165414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algn="l">
            <a:lnSpc>
              <a:spcPct val="90000"/>
            </a:lnSpc>
            <a:spcBef>
              <a:spcPct val="0"/>
            </a:spcBef>
            <a:buNone/>
          </a:pPr>
          <a:endParaRPr lang="en-GB" sz="1500"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en-GB" sz="1800" b="1" kern="1200" dirty="0"/>
            <a:t>Child &amp;Family Training  -</a:t>
          </a:r>
          <a:r>
            <a:rPr lang="en-GB" sz="1800" kern="1200" dirty="0"/>
            <a:t> a not -for profit training organisation</a:t>
          </a:r>
        </a:p>
        <a:p>
          <a:pPr algn="l">
            <a:lnSpc>
              <a:spcPct val="90000"/>
            </a:lnSpc>
            <a:spcBef>
              <a:spcPct val="0"/>
            </a:spcBef>
            <a:buNone/>
          </a:pPr>
          <a:endParaRPr lang="en-US" sz="1500" kern="1200" dirty="0"/>
        </a:p>
      </dsp:txBody>
      <dsp:txXfrm>
        <a:off x="48448" y="48448"/>
        <a:ext cx="2272237" cy="1557253"/>
      </dsp:txXfrm>
    </dsp:sp>
    <dsp:sp modelId="{EA1B115B-A8E3-4BB4-8F31-A41B960F2C25}">
      <dsp:nvSpPr>
        <dsp:cNvPr id="0" name=""/>
        <dsp:cNvSpPr/>
      </dsp:nvSpPr>
      <dsp:spPr>
        <a:xfrm>
          <a:off x="357987" y="1929841"/>
          <a:ext cx="4057192" cy="1654149"/>
        </a:xfrm>
        <a:prstGeom prst="roundRect">
          <a:avLst>
            <a:gd name="adj" fmla="val 10000"/>
          </a:avLst>
        </a:prstGeom>
        <a:solidFill>
          <a:schemeClr val="accent2">
            <a:hueOff val="-49140"/>
            <a:satOff val="0"/>
            <a:lumOff val="16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90000"/>
            </a:lnSpc>
            <a:spcBef>
              <a:spcPct val="0"/>
            </a:spcBef>
            <a:spcAft>
              <a:spcPts val="0"/>
            </a:spcAft>
            <a:buClrTx/>
            <a:buSzTx/>
            <a:buFontTx/>
            <a:buNone/>
            <a:tabLst/>
            <a:defRPr/>
          </a:pPr>
          <a:endParaRPr lang="en-GB" sz="1800" b="1" kern="1200" dirty="0"/>
        </a:p>
        <a:p>
          <a:pPr marL="0" marR="0" lvl="0" indent="0" algn="l" defTabSz="914400" eaLnBrk="1" fontAlgn="auto" latinLnBrk="0" hangingPunct="1">
            <a:lnSpc>
              <a:spcPct val="90000"/>
            </a:lnSpc>
            <a:spcBef>
              <a:spcPct val="0"/>
            </a:spcBef>
            <a:spcAft>
              <a:spcPts val="0"/>
            </a:spcAft>
            <a:buClrTx/>
            <a:buSzTx/>
            <a:buFontTx/>
            <a:buNone/>
            <a:tabLst/>
            <a:defRPr/>
          </a:pPr>
          <a:r>
            <a:rPr lang="en-GB" sz="1800" b="1" kern="1200" dirty="0"/>
            <a:t>Goal</a:t>
          </a:r>
          <a:r>
            <a:rPr lang="en-GB" sz="1800" kern="1200" dirty="0"/>
            <a:t> – </a:t>
          </a:r>
          <a:r>
            <a:rPr lang="en-GB" sz="1800" b="1" kern="1200" dirty="0"/>
            <a:t> </a:t>
          </a:r>
          <a:r>
            <a:rPr lang="en-GB" sz="1800" b="0" kern="1200" dirty="0"/>
            <a:t>develop and train evidence -based approaches, resources and tools</a:t>
          </a:r>
        </a:p>
        <a:p>
          <a:pPr marL="0" lvl="0" algn="l" defTabSz="1244600">
            <a:lnSpc>
              <a:spcPct val="90000"/>
            </a:lnSpc>
            <a:spcBef>
              <a:spcPct val="0"/>
            </a:spcBef>
            <a:spcAft>
              <a:spcPct val="35000"/>
            </a:spcAft>
            <a:buNone/>
          </a:pPr>
          <a:endParaRPr lang="en-GB" sz="1500" kern="1200" dirty="0"/>
        </a:p>
        <a:p>
          <a:pPr marL="0" lvl="0" algn="l" defTabSz="1244600">
            <a:lnSpc>
              <a:spcPct val="90000"/>
            </a:lnSpc>
            <a:spcBef>
              <a:spcPct val="0"/>
            </a:spcBef>
            <a:spcAft>
              <a:spcPct val="35000"/>
            </a:spcAft>
            <a:buNone/>
          </a:pPr>
          <a:endParaRPr lang="en-US" sz="1500" kern="1200" dirty="0"/>
        </a:p>
      </dsp:txBody>
      <dsp:txXfrm>
        <a:off x="406435" y="1978289"/>
        <a:ext cx="2527111" cy="1557253"/>
      </dsp:txXfrm>
    </dsp:sp>
    <dsp:sp modelId="{B2179F2E-2853-47E7-99C8-6DCFD95161B7}">
      <dsp:nvSpPr>
        <dsp:cNvPr id="0" name=""/>
        <dsp:cNvSpPr/>
      </dsp:nvSpPr>
      <dsp:spPr>
        <a:xfrm>
          <a:off x="715975" y="3859682"/>
          <a:ext cx="4057192" cy="1654149"/>
        </a:xfrm>
        <a:prstGeom prst="roundRect">
          <a:avLst>
            <a:gd name="adj" fmla="val 10000"/>
          </a:avLst>
        </a:prstGeom>
        <a:solidFill>
          <a:schemeClr val="accent2">
            <a:hueOff val="-98281"/>
            <a:satOff val="0"/>
            <a:lumOff val="3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kern="1200" dirty="0"/>
            <a:t>‘</a:t>
          </a:r>
          <a:r>
            <a:rPr lang="en-GB" sz="1800" b="1" kern="1200" dirty="0"/>
            <a:t>Modular approaches’-</a:t>
          </a:r>
          <a:r>
            <a:rPr lang="en-GB" sz="1800" b="0" kern="1200" dirty="0"/>
            <a:t> Integrating the most effective elements  to improve health and well-being</a:t>
          </a:r>
        </a:p>
      </dsp:txBody>
      <dsp:txXfrm>
        <a:off x="764423" y="3908130"/>
        <a:ext cx="2527111" cy="1557253"/>
      </dsp:txXfrm>
    </dsp:sp>
    <dsp:sp modelId="{D779F7BA-DE0A-499C-ABED-457F214CCC37}">
      <dsp:nvSpPr>
        <dsp:cNvPr id="0" name=""/>
        <dsp:cNvSpPr/>
      </dsp:nvSpPr>
      <dsp:spPr>
        <a:xfrm>
          <a:off x="2981995" y="1254396"/>
          <a:ext cx="1075197" cy="107519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223914" y="1254396"/>
        <a:ext cx="591359" cy="809086"/>
      </dsp:txXfrm>
    </dsp:sp>
    <dsp:sp modelId="{776A32AF-CD72-47B7-9E50-3ACC84D2493C}">
      <dsp:nvSpPr>
        <dsp:cNvPr id="0" name=""/>
        <dsp:cNvSpPr/>
      </dsp:nvSpPr>
      <dsp:spPr>
        <a:xfrm>
          <a:off x="3339983" y="3173210"/>
          <a:ext cx="1075197" cy="1075197"/>
        </a:xfrm>
        <a:prstGeom prst="downArrow">
          <a:avLst>
            <a:gd name="adj1" fmla="val 55000"/>
            <a:gd name="adj2" fmla="val 45000"/>
          </a:avLst>
        </a:prstGeom>
        <a:solidFill>
          <a:schemeClr val="accent2">
            <a:tint val="40000"/>
            <a:alpha val="90000"/>
            <a:hueOff val="-588865"/>
            <a:satOff val="63588"/>
            <a:lumOff val="6098"/>
            <a:alphaOff val="0"/>
          </a:schemeClr>
        </a:solidFill>
        <a:ln w="12700" cap="flat" cmpd="sng" algn="ctr">
          <a:solidFill>
            <a:schemeClr val="accent2">
              <a:tint val="40000"/>
              <a:alpha val="90000"/>
              <a:hueOff val="-588865"/>
              <a:satOff val="63588"/>
              <a:lumOff val="60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581902" y="3173210"/>
        <a:ext cx="591359" cy="80908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613B044E-081B-4E34-9C2B-70B2CD382780}" type="datetimeFigureOut">
              <a:rPr lang="en-GB" smtClean="0"/>
              <a:t>27/09/2022</a:t>
            </a:fld>
            <a:endParaRPr lang="en-GB"/>
          </a:p>
        </p:txBody>
      </p:sp>
      <p:sp>
        <p:nvSpPr>
          <p:cNvPr id="4" name="Footer Placeholder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6F66DEFB-B7E7-4F38-9860-590FCE0D010C}" type="slidenum">
              <a:rPr lang="en-GB" smtClean="0"/>
              <a:t>‹#›</a:t>
            </a:fld>
            <a:endParaRPr lang="en-GB"/>
          </a:p>
        </p:txBody>
      </p:sp>
    </p:spTree>
    <p:extLst>
      <p:ext uri="{BB962C8B-B14F-4D97-AF65-F5344CB8AC3E}">
        <p14:creationId xmlns:p14="http://schemas.microsoft.com/office/powerpoint/2010/main" val="3429211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B849102D-B58D-40F7-AE14-510323B0CD3A}" type="datetimeFigureOut">
              <a:rPr lang="en-GB" smtClean="0"/>
              <a:t>27/09/2022</a:t>
            </a:fld>
            <a:endParaRPr lang="en-GB"/>
          </a:p>
        </p:txBody>
      </p:sp>
      <p:sp>
        <p:nvSpPr>
          <p:cNvPr id="4" name="Slide Image Placeholder 3"/>
          <p:cNvSpPr>
            <a:spLocks noGrp="1" noRot="1" noChangeAspect="1"/>
          </p:cNvSpPr>
          <p:nvPr>
            <p:ph type="sldImg" idx="2"/>
          </p:nvPr>
        </p:nvSpPr>
        <p:spPr>
          <a:xfrm>
            <a:off x="1176338" y="1233488"/>
            <a:ext cx="444500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C2770B13-42F4-4466-A309-B9D74C690A18}" type="slidenum">
              <a:rPr lang="en-GB" smtClean="0"/>
              <a:t>‹#›</a:t>
            </a:fld>
            <a:endParaRPr lang="en-GB"/>
          </a:p>
        </p:txBody>
      </p:sp>
    </p:spTree>
    <p:extLst>
      <p:ext uri="{BB962C8B-B14F-4D97-AF65-F5344CB8AC3E}">
        <p14:creationId xmlns:p14="http://schemas.microsoft.com/office/powerpoint/2010/main" val="247911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770B13-42F4-4466-A309-B9D74C690A18}" type="slidenum">
              <a:rPr lang="en-GB" smtClean="0"/>
              <a:t>33</a:t>
            </a:fld>
            <a:endParaRPr lang="en-GB"/>
          </a:p>
        </p:txBody>
      </p:sp>
    </p:spTree>
    <p:extLst>
      <p:ext uri="{BB962C8B-B14F-4D97-AF65-F5344CB8AC3E}">
        <p14:creationId xmlns:p14="http://schemas.microsoft.com/office/powerpoint/2010/main" val="708156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484311"/>
            <a:ext cx="8892480" cy="2160712"/>
          </a:xfrm>
        </p:spPr>
        <p:txBody>
          <a:bodyPr anchor="ctr">
            <a:normAutofit/>
          </a:bodyPr>
          <a:lstStyle>
            <a:lvl1pPr marL="0" indent="0" algn="l" defTabSz="914400" rtl="0" eaLnBrk="1" latinLnBrk="0" hangingPunct="1">
              <a:lnSpc>
                <a:spcPct val="80000"/>
              </a:lnSpc>
              <a:defRPr lang="en-US" sz="4800" b="1" kern="1200" dirty="0">
                <a:solidFill>
                  <a:prstClr val="white"/>
                </a:solidFill>
                <a:latin typeface="+mn-lt"/>
                <a:ea typeface="+mn-ea"/>
                <a:cs typeface="+mn-cs"/>
              </a:defRPr>
            </a:lvl1pPr>
          </a:lstStyle>
          <a:p>
            <a:r>
              <a:rPr lang="en-US" dirty="0"/>
              <a:t>Click to edit Master title style</a:t>
            </a:r>
          </a:p>
        </p:txBody>
      </p:sp>
      <p:sp>
        <p:nvSpPr>
          <p:cNvPr id="3" name="Subtitle 2"/>
          <p:cNvSpPr>
            <a:spLocks noGrp="1"/>
          </p:cNvSpPr>
          <p:nvPr>
            <p:ph type="subTitle" idx="1"/>
          </p:nvPr>
        </p:nvSpPr>
        <p:spPr>
          <a:xfrm>
            <a:off x="1143000" y="3866920"/>
            <a:ext cx="6858000" cy="139088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9765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GB" alt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GB" altLang="en-US"/>
              <a:t>Child and Family Training 2021</a:t>
            </a: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FD02FED2-6173-4360-AD9A-5E1639AA2A5B}" type="slidenum">
              <a:rPr lang="en-GB" altLang="en-US" smtClean="0"/>
              <a:pPr/>
              <a:t>‹#›</a:t>
            </a:fld>
            <a:endParaRPr lang="en-GB" altLang="en-US"/>
          </a:p>
        </p:txBody>
      </p:sp>
    </p:spTree>
    <p:extLst>
      <p:ext uri="{BB962C8B-B14F-4D97-AF65-F5344CB8AC3E}">
        <p14:creationId xmlns:p14="http://schemas.microsoft.com/office/powerpoint/2010/main" val="103777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GB" alt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GB" altLang="en-US"/>
              <a:t>Child and Family Training 2021</a:t>
            </a: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820444A7-A9E3-43BE-915E-1CAD4C87EB9C}" type="slidenum">
              <a:rPr lang="en-GB" altLang="en-US" smtClean="0"/>
              <a:pPr/>
              <a:t>‹#›</a:t>
            </a:fld>
            <a:endParaRPr lang="en-GB" altLang="en-US"/>
          </a:p>
        </p:txBody>
      </p:sp>
    </p:spTree>
    <p:extLst>
      <p:ext uri="{BB962C8B-B14F-4D97-AF65-F5344CB8AC3E}">
        <p14:creationId xmlns:p14="http://schemas.microsoft.com/office/powerpoint/2010/main" val="344521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838201" y="2362202"/>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60914" y="2362202"/>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2438401" y="6248402"/>
            <a:ext cx="2130425" cy="474663"/>
          </a:xfrm>
          <a:prstGeom prst="rect">
            <a:avLst/>
          </a:prstGeom>
        </p:spPr>
        <p:txBody>
          <a:bodyPr/>
          <a:lstStyle>
            <a:lvl1pPr>
              <a:defRPr/>
            </a:lvl1pPr>
          </a:lstStyle>
          <a:p>
            <a:endParaRPr lang="en-GB" altLang="en-US"/>
          </a:p>
        </p:txBody>
      </p:sp>
      <p:sp>
        <p:nvSpPr>
          <p:cNvPr id="6" name="Footer Placeholder 5"/>
          <p:cNvSpPr>
            <a:spLocks noGrp="1"/>
          </p:cNvSpPr>
          <p:nvPr>
            <p:ph type="ftr" sz="quarter" idx="11"/>
          </p:nvPr>
        </p:nvSpPr>
        <p:spPr>
          <a:xfrm>
            <a:off x="5791200" y="6248402"/>
            <a:ext cx="2897188" cy="474663"/>
          </a:xfrm>
          <a:prstGeom prst="rect">
            <a:avLst/>
          </a:prstGeom>
        </p:spPr>
        <p:txBody>
          <a:bodyPr/>
          <a:lstStyle>
            <a:lvl1pPr>
              <a:defRPr/>
            </a:lvl1pPr>
          </a:lstStyle>
          <a:p>
            <a:r>
              <a:rPr lang="en-GB" altLang="en-US"/>
              <a:t>Child and Family Training 2021</a:t>
            </a:r>
          </a:p>
        </p:txBody>
      </p:sp>
      <p:sp>
        <p:nvSpPr>
          <p:cNvPr id="7" name="Slide Number Placeholder 6"/>
          <p:cNvSpPr>
            <a:spLocks noGrp="1"/>
          </p:cNvSpPr>
          <p:nvPr>
            <p:ph type="sldNum" sz="quarter" idx="12"/>
          </p:nvPr>
        </p:nvSpPr>
        <p:spPr>
          <a:xfrm>
            <a:off x="84139" y="6242050"/>
            <a:ext cx="587375" cy="488950"/>
          </a:xfrm>
          <a:prstGeom prst="rect">
            <a:avLst/>
          </a:prstGeom>
        </p:spPr>
        <p:txBody>
          <a:bodyPr/>
          <a:lstStyle>
            <a:lvl1pPr>
              <a:defRPr/>
            </a:lvl1pPr>
          </a:lstStyle>
          <a:p>
            <a:fld id="{0A0FAB2C-C533-4D08-B3BF-B494F2E8785E}" type="slidenum">
              <a:rPr lang="en-GB" altLang="en-US"/>
              <a:pPr/>
              <a:t>‹#›</a:t>
            </a:fld>
            <a:endParaRPr lang="en-GB" altLang="en-US"/>
          </a:p>
        </p:txBody>
      </p:sp>
    </p:spTree>
    <p:extLst>
      <p:ext uri="{BB962C8B-B14F-4D97-AF65-F5344CB8AC3E}">
        <p14:creationId xmlns:p14="http://schemas.microsoft.com/office/powerpoint/2010/main" val="2985603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065C-DA3B-5D74-2AD8-52E624212BF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4948FF-2ACC-27A7-0369-ED2D62546F4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80BFF3-2947-5AE3-E629-6DE45A45CCC2}"/>
              </a:ext>
            </a:extLst>
          </p:cNvPr>
          <p:cNvSpPr>
            <a:spLocks noGrp="1"/>
          </p:cNvSpPr>
          <p:nvPr>
            <p:ph type="dt" sz="half" idx="10"/>
          </p:nvPr>
        </p:nvSpPr>
        <p:spPr/>
        <p:txBody>
          <a:bodyPr/>
          <a:lstStyle/>
          <a:p>
            <a:fld id="{87A88FAE-156E-4B5C-88C2-E98471FAAD0F}" type="datetimeFigureOut">
              <a:rPr lang="en-GB" smtClean="0"/>
              <a:t>27/09/2022</a:t>
            </a:fld>
            <a:endParaRPr lang="en-GB"/>
          </a:p>
        </p:txBody>
      </p:sp>
      <p:sp>
        <p:nvSpPr>
          <p:cNvPr id="5" name="Footer Placeholder 4">
            <a:extLst>
              <a:ext uri="{FF2B5EF4-FFF2-40B4-BE49-F238E27FC236}">
                <a16:creationId xmlns:a16="http://schemas.microsoft.com/office/drawing/2014/main" id="{C5E3683B-7E43-64F4-91C5-475101BFBE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8EAC81-314D-EC56-5480-5A7CA333A496}"/>
              </a:ext>
            </a:extLst>
          </p:cNvPr>
          <p:cNvSpPr>
            <a:spLocks noGrp="1"/>
          </p:cNvSpPr>
          <p:nvPr>
            <p:ph type="sldNum" sz="quarter" idx="12"/>
          </p:nvPr>
        </p:nvSpPr>
        <p:spPr/>
        <p:txBody>
          <a:bodyPr/>
          <a:lstStyle/>
          <a:p>
            <a:fld id="{1C440153-AF3C-43D6-B52F-F323D033BA84}" type="slidenum">
              <a:rPr lang="en-GB" smtClean="0"/>
              <a:t>‹#›</a:t>
            </a:fld>
            <a:endParaRPr lang="en-GB"/>
          </a:p>
        </p:txBody>
      </p:sp>
    </p:spTree>
    <p:extLst>
      <p:ext uri="{BB962C8B-B14F-4D97-AF65-F5344CB8AC3E}">
        <p14:creationId xmlns:p14="http://schemas.microsoft.com/office/powerpoint/2010/main" val="110594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819D-9DA6-9A4C-5646-6301CEF6A6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C1B468-EC27-D265-74C8-A17E98373C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756958-6014-230D-A4AB-F4344AFFFD6A}"/>
              </a:ext>
            </a:extLst>
          </p:cNvPr>
          <p:cNvSpPr>
            <a:spLocks noGrp="1"/>
          </p:cNvSpPr>
          <p:nvPr>
            <p:ph type="dt" sz="half" idx="10"/>
          </p:nvPr>
        </p:nvSpPr>
        <p:spPr/>
        <p:txBody>
          <a:bodyPr/>
          <a:lstStyle/>
          <a:p>
            <a:fld id="{87A88FAE-156E-4B5C-88C2-E98471FAAD0F}" type="datetimeFigureOut">
              <a:rPr lang="en-GB" smtClean="0"/>
              <a:t>27/09/2022</a:t>
            </a:fld>
            <a:endParaRPr lang="en-GB"/>
          </a:p>
        </p:txBody>
      </p:sp>
      <p:sp>
        <p:nvSpPr>
          <p:cNvPr id="5" name="Footer Placeholder 4">
            <a:extLst>
              <a:ext uri="{FF2B5EF4-FFF2-40B4-BE49-F238E27FC236}">
                <a16:creationId xmlns:a16="http://schemas.microsoft.com/office/drawing/2014/main" id="{3381F8EB-A240-5BFB-54B7-0B697585FD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CBA37B-3840-AF63-BCF9-D858107F01B7}"/>
              </a:ext>
            </a:extLst>
          </p:cNvPr>
          <p:cNvSpPr>
            <a:spLocks noGrp="1"/>
          </p:cNvSpPr>
          <p:nvPr>
            <p:ph type="sldNum" sz="quarter" idx="12"/>
          </p:nvPr>
        </p:nvSpPr>
        <p:spPr/>
        <p:txBody>
          <a:bodyPr/>
          <a:lstStyle/>
          <a:p>
            <a:fld id="{1C440153-AF3C-43D6-B52F-F323D033BA84}" type="slidenum">
              <a:rPr lang="en-GB" smtClean="0"/>
              <a:t>‹#›</a:t>
            </a:fld>
            <a:endParaRPr lang="en-GB"/>
          </a:p>
        </p:txBody>
      </p:sp>
    </p:spTree>
    <p:extLst>
      <p:ext uri="{BB962C8B-B14F-4D97-AF65-F5344CB8AC3E}">
        <p14:creationId xmlns:p14="http://schemas.microsoft.com/office/powerpoint/2010/main" val="1084251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913BA-9FE1-2857-1346-4EF2F6CEE6D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87FDA12-96E3-CFBB-FEF7-A57DE8D0640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7CB273-E656-2274-88B7-A3BF5D6B03AD}"/>
              </a:ext>
            </a:extLst>
          </p:cNvPr>
          <p:cNvSpPr>
            <a:spLocks noGrp="1"/>
          </p:cNvSpPr>
          <p:nvPr>
            <p:ph type="dt" sz="half" idx="10"/>
          </p:nvPr>
        </p:nvSpPr>
        <p:spPr/>
        <p:txBody>
          <a:bodyPr/>
          <a:lstStyle/>
          <a:p>
            <a:fld id="{87A88FAE-156E-4B5C-88C2-E98471FAAD0F}" type="datetimeFigureOut">
              <a:rPr lang="en-GB" smtClean="0"/>
              <a:t>27/09/2022</a:t>
            </a:fld>
            <a:endParaRPr lang="en-GB"/>
          </a:p>
        </p:txBody>
      </p:sp>
      <p:sp>
        <p:nvSpPr>
          <p:cNvPr id="5" name="Footer Placeholder 4">
            <a:extLst>
              <a:ext uri="{FF2B5EF4-FFF2-40B4-BE49-F238E27FC236}">
                <a16:creationId xmlns:a16="http://schemas.microsoft.com/office/drawing/2014/main" id="{96709AAD-490A-A7D1-D9B2-AD0C752D3D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2AE91A-EF38-18F9-EB8E-D51BB3A0F6E1}"/>
              </a:ext>
            </a:extLst>
          </p:cNvPr>
          <p:cNvSpPr>
            <a:spLocks noGrp="1"/>
          </p:cNvSpPr>
          <p:nvPr>
            <p:ph type="sldNum" sz="quarter" idx="12"/>
          </p:nvPr>
        </p:nvSpPr>
        <p:spPr/>
        <p:txBody>
          <a:bodyPr/>
          <a:lstStyle/>
          <a:p>
            <a:fld id="{1C440153-AF3C-43D6-B52F-F323D033BA84}" type="slidenum">
              <a:rPr lang="en-GB" smtClean="0"/>
              <a:t>‹#›</a:t>
            </a:fld>
            <a:endParaRPr lang="en-GB"/>
          </a:p>
        </p:txBody>
      </p:sp>
    </p:spTree>
    <p:extLst>
      <p:ext uri="{BB962C8B-B14F-4D97-AF65-F5344CB8AC3E}">
        <p14:creationId xmlns:p14="http://schemas.microsoft.com/office/powerpoint/2010/main" val="3259531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FB96E-F3C0-7F73-B409-4D90D138D7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D54890-B964-667D-A0B8-E9867D67B775}"/>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F9FB55-BE41-3206-6D00-84192F2D0799}"/>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48CA27-01BD-155D-B031-39B3EC551948}"/>
              </a:ext>
            </a:extLst>
          </p:cNvPr>
          <p:cNvSpPr>
            <a:spLocks noGrp="1"/>
          </p:cNvSpPr>
          <p:nvPr>
            <p:ph type="dt" sz="half" idx="10"/>
          </p:nvPr>
        </p:nvSpPr>
        <p:spPr/>
        <p:txBody>
          <a:bodyPr/>
          <a:lstStyle/>
          <a:p>
            <a:fld id="{87A88FAE-156E-4B5C-88C2-E98471FAAD0F}" type="datetimeFigureOut">
              <a:rPr lang="en-GB" smtClean="0"/>
              <a:t>27/09/2022</a:t>
            </a:fld>
            <a:endParaRPr lang="en-GB"/>
          </a:p>
        </p:txBody>
      </p:sp>
      <p:sp>
        <p:nvSpPr>
          <p:cNvPr id="6" name="Footer Placeholder 5">
            <a:extLst>
              <a:ext uri="{FF2B5EF4-FFF2-40B4-BE49-F238E27FC236}">
                <a16:creationId xmlns:a16="http://schemas.microsoft.com/office/drawing/2014/main" id="{DF274CDA-EF8F-862B-FFFA-17F2EE829A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2AF7F8-84EA-CC6A-B894-D698FFCBDF70}"/>
              </a:ext>
            </a:extLst>
          </p:cNvPr>
          <p:cNvSpPr>
            <a:spLocks noGrp="1"/>
          </p:cNvSpPr>
          <p:nvPr>
            <p:ph type="sldNum" sz="quarter" idx="12"/>
          </p:nvPr>
        </p:nvSpPr>
        <p:spPr/>
        <p:txBody>
          <a:bodyPr/>
          <a:lstStyle/>
          <a:p>
            <a:fld id="{1C440153-AF3C-43D6-B52F-F323D033BA84}" type="slidenum">
              <a:rPr lang="en-GB" smtClean="0"/>
              <a:t>‹#›</a:t>
            </a:fld>
            <a:endParaRPr lang="en-GB"/>
          </a:p>
        </p:txBody>
      </p:sp>
    </p:spTree>
    <p:extLst>
      <p:ext uri="{BB962C8B-B14F-4D97-AF65-F5344CB8AC3E}">
        <p14:creationId xmlns:p14="http://schemas.microsoft.com/office/powerpoint/2010/main" val="2984469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29036-56B1-29BD-ADF2-66426BF492B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AFCD96-2CB6-C212-54D4-8A013089C16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CB1AD6-6939-6A8E-3F7C-8C75B26D6FA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35F3EDC-AFA0-EF4E-1D57-979ABAE3482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E01DC5-F927-8DD4-DFF4-E1110094E91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40AC70-5C01-029B-C8EF-E3937D580130}"/>
              </a:ext>
            </a:extLst>
          </p:cNvPr>
          <p:cNvSpPr>
            <a:spLocks noGrp="1"/>
          </p:cNvSpPr>
          <p:nvPr>
            <p:ph type="dt" sz="half" idx="10"/>
          </p:nvPr>
        </p:nvSpPr>
        <p:spPr/>
        <p:txBody>
          <a:bodyPr/>
          <a:lstStyle/>
          <a:p>
            <a:fld id="{87A88FAE-156E-4B5C-88C2-E98471FAAD0F}" type="datetimeFigureOut">
              <a:rPr lang="en-GB" smtClean="0"/>
              <a:t>27/09/2022</a:t>
            </a:fld>
            <a:endParaRPr lang="en-GB"/>
          </a:p>
        </p:txBody>
      </p:sp>
      <p:sp>
        <p:nvSpPr>
          <p:cNvPr id="8" name="Footer Placeholder 7">
            <a:extLst>
              <a:ext uri="{FF2B5EF4-FFF2-40B4-BE49-F238E27FC236}">
                <a16:creationId xmlns:a16="http://schemas.microsoft.com/office/drawing/2014/main" id="{B66B19BF-CCA3-C5DA-200D-FF0978B59D8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C44CDB5-C248-F2BE-7473-0D13218DE52E}"/>
              </a:ext>
            </a:extLst>
          </p:cNvPr>
          <p:cNvSpPr>
            <a:spLocks noGrp="1"/>
          </p:cNvSpPr>
          <p:nvPr>
            <p:ph type="sldNum" sz="quarter" idx="12"/>
          </p:nvPr>
        </p:nvSpPr>
        <p:spPr/>
        <p:txBody>
          <a:bodyPr/>
          <a:lstStyle/>
          <a:p>
            <a:fld id="{1C440153-AF3C-43D6-B52F-F323D033BA84}" type="slidenum">
              <a:rPr lang="en-GB" smtClean="0"/>
              <a:t>‹#›</a:t>
            </a:fld>
            <a:endParaRPr lang="en-GB"/>
          </a:p>
        </p:txBody>
      </p:sp>
    </p:spTree>
    <p:extLst>
      <p:ext uri="{BB962C8B-B14F-4D97-AF65-F5344CB8AC3E}">
        <p14:creationId xmlns:p14="http://schemas.microsoft.com/office/powerpoint/2010/main" val="312292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1F9B5-2F8A-649D-CB3D-A98D765CB0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0DE60A-BEA6-A1AA-120A-2F3043834952}"/>
              </a:ext>
            </a:extLst>
          </p:cNvPr>
          <p:cNvSpPr>
            <a:spLocks noGrp="1"/>
          </p:cNvSpPr>
          <p:nvPr>
            <p:ph type="dt" sz="half" idx="10"/>
          </p:nvPr>
        </p:nvSpPr>
        <p:spPr/>
        <p:txBody>
          <a:bodyPr/>
          <a:lstStyle/>
          <a:p>
            <a:fld id="{87A88FAE-156E-4B5C-88C2-E98471FAAD0F}" type="datetimeFigureOut">
              <a:rPr lang="en-GB" smtClean="0"/>
              <a:t>27/09/2022</a:t>
            </a:fld>
            <a:endParaRPr lang="en-GB"/>
          </a:p>
        </p:txBody>
      </p:sp>
      <p:sp>
        <p:nvSpPr>
          <p:cNvPr id="4" name="Footer Placeholder 3">
            <a:extLst>
              <a:ext uri="{FF2B5EF4-FFF2-40B4-BE49-F238E27FC236}">
                <a16:creationId xmlns:a16="http://schemas.microsoft.com/office/drawing/2014/main" id="{6B5E3C8E-5CB4-4BE8-7F74-BB1A1C5CC6F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48EB85-1A28-9718-6D73-4BA98BBB1B43}"/>
              </a:ext>
            </a:extLst>
          </p:cNvPr>
          <p:cNvSpPr>
            <a:spLocks noGrp="1"/>
          </p:cNvSpPr>
          <p:nvPr>
            <p:ph type="sldNum" sz="quarter" idx="12"/>
          </p:nvPr>
        </p:nvSpPr>
        <p:spPr/>
        <p:txBody>
          <a:bodyPr/>
          <a:lstStyle/>
          <a:p>
            <a:fld id="{1C440153-AF3C-43D6-B52F-F323D033BA84}" type="slidenum">
              <a:rPr lang="en-GB" smtClean="0"/>
              <a:t>‹#›</a:t>
            </a:fld>
            <a:endParaRPr lang="en-GB"/>
          </a:p>
        </p:txBody>
      </p:sp>
    </p:spTree>
    <p:extLst>
      <p:ext uri="{BB962C8B-B14F-4D97-AF65-F5344CB8AC3E}">
        <p14:creationId xmlns:p14="http://schemas.microsoft.com/office/powerpoint/2010/main" val="4168970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2DAB1D-44EB-4B16-F7CE-0C259CDF4BF4}"/>
              </a:ext>
            </a:extLst>
          </p:cNvPr>
          <p:cNvSpPr>
            <a:spLocks noGrp="1"/>
          </p:cNvSpPr>
          <p:nvPr>
            <p:ph type="dt" sz="half" idx="10"/>
          </p:nvPr>
        </p:nvSpPr>
        <p:spPr/>
        <p:txBody>
          <a:bodyPr/>
          <a:lstStyle/>
          <a:p>
            <a:fld id="{87A88FAE-156E-4B5C-88C2-E98471FAAD0F}" type="datetimeFigureOut">
              <a:rPr lang="en-GB" smtClean="0"/>
              <a:t>27/09/2022</a:t>
            </a:fld>
            <a:endParaRPr lang="en-GB"/>
          </a:p>
        </p:txBody>
      </p:sp>
      <p:sp>
        <p:nvSpPr>
          <p:cNvPr id="3" name="Footer Placeholder 2">
            <a:extLst>
              <a:ext uri="{FF2B5EF4-FFF2-40B4-BE49-F238E27FC236}">
                <a16:creationId xmlns:a16="http://schemas.microsoft.com/office/drawing/2014/main" id="{D4488BD3-4179-FCC9-61D8-2F987A20F5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95C5D4B-4EBF-8DC4-5EB2-11D82B789B39}"/>
              </a:ext>
            </a:extLst>
          </p:cNvPr>
          <p:cNvSpPr>
            <a:spLocks noGrp="1"/>
          </p:cNvSpPr>
          <p:nvPr>
            <p:ph type="sldNum" sz="quarter" idx="12"/>
          </p:nvPr>
        </p:nvSpPr>
        <p:spPr/>
        <p:txBody>
          <a:bodyPr/>
          <a:lstStyle/>
          <a:p>
            <a:fld id="{1C440153-AF3C-43D6-B52F-F323D033BA84}" type="slidenum">
              <a:rPr lang="en-GB" smtClean="0"/>
              <a:t>‹#›</a:t>
            </a:fld>
            <a:endParaRPr lang="en-GB"/>
          </a:p>
        </p:txBody>
      </p:sp>
    </p:spTree>
    <p:extLst>
      <p:ext uri="{BB962C8B-B14F-4D97-AF65-F5344CB8AC3E}">
        <p14:creationId xmlns:p14="http://schemas.microsoft.com/office/powerpoint/2010/main" val="239031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760"/>
            <a:ext cx="9144000" cy="1080000"/>
          </a:xfrm>
          <a:blipFill>
            <a:blip r:embed="rId2" cstate="print">
              <a:duotone>
                <a:schemeClr val="accent1">
                  <a:shade val="45000"/>
                  <a:satMod val="135000"/>
                </a:schemeClr>
                <a:prstClr val="white"/>
              </a:duotone>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anchor="ctr"/>
          <a:lstStyle>
            <a:lvl1pPr>
              <a:defRPr lang="en-US" sz="3600" b="1" dirty="0">
                <a:solidFill>
                  <a:prstClr val="white"/>
                </a:solidFill>
                <a:latin typeface="+mn-lt"/>
                <a:ea typeface="+mn-ea"/>
                <a:cs typeface="+mn-cs"/>
              </a:defRPr>
            </a:lvl1pPr>
          </a:lstStyle>
          <a:p>
            <a:pPr marL="0" lvl="0">
              <a:lnSpc>
                <a:spcPct val="80000"/>
              </a:lnSpc>
            </a:pPr>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gn="l" defTabSz="914400" rtl="0" eaLnBrk="1" latinLnBrk="0" hangingPunct="1">
              <a:lnSpc>
                <a:spcPct val="100000"/>
              </a:lnSpc>
              <a:spcBef>
                <a:spcPts val="0"/>
              </a:spcBef>
              <a:spcAft>
                <a:spcPts val="1200"/>
              </a:spcAft>
              <a:buFont typeface="Wingdings" pitchFamily="2" charset="2"/>
              <a:buChar char="§"/>
              <a:defRPr lang="en-US" sz="2400" b="0" kern="1200" dirty="0" smtClean="0">
                <a:solidFill>
                  <a:srgbClr val="000000"/>
                </a:solidFill>
                <a:latin typeface="+mn-lt"/>
                <a:ea typeface="+mn-ea"/>
                <a:cs typeface="+mn-cs"/>
              </a:defRPr>
            </a:lvl1pPr>
            <a:lvl2pPr marL="342900" indent="-342900" algn="l" defTabSz="914400" rtl="0" eaLnBrk="1" latinLnBrk="0" hangingPunct="1">
              <a:lnSpc>
                <a:spcPct val="100000"/>
              </a:lnSpc>
              <a:spcBef>
                <a:spcPts val="0"/>
              </a:spcBef>
              <a:spcAft>
                <a:spcPts val="1200"/>
              </a:spcAft>
              <a:buFont typeface="Wingdings" pitchFamily="2" charset="2"/>
              <a:buChar char="§"/>
              <a:defRPr lang="en-US" sz="2400" b="0" kern="1200" dirty="0" smtClean="0">
                <a:solidFill>
                  <a:srgbClr val="000000"/>
                </a:solidFill>
                <a:latin typeface="+mn-lt"/>
                <a:ea typeface="+mn-ea"/>
                <a:cs typeface="+mn-cs"/>
              </a:defRPr>
            </a:lvl2pPr>
            <a:lvl3pPr marL="342900" indent="-342900" algn="l" defTabSz="914400" rtl="0" eaLnBrk="1" latinLnBrk="0" hangingPunct="1">
              <a:lnSpc>
                <a:spcPct val="100000"/>
              </a:lnSpc>
              <a:spcBef>
                <a:spcPts val="0"/>
              </a:spcBef>
              <a:spcAft>
                <a:spcPts val="1200"/>
              </a:spcAft>
              <a:buFont typeface="Wingdings" pitchFamily="2" charset="2"/>
              <a:buChar char="§"/>
              <a:defRPr lang="en-US" sz="2400" b="0" kern="1200" dirty="0" smtClean="0">
                <a:solidFill>
                  <a:srgbClr val="000000"/>
                </a:solidFill>
                <a:latin typeface="+mn-lt"/>
                <a:ea typeface="+mn-ea"/>
                <a:cs typeface="+mn-cs"/>
              </a:defRPr>
            </a:lvl3pPr>
            <a:lvl4pPr marL="342900" indent="-342900" algn="l" defTabSz="914400" rtl="0" eaLnBrk="1" latinLnBrk="0" hangingPunct="1">
              <a:lnSpc>
                <a:spcPct val="100000"/>
              </a:lnSpc>
              <a:spcBef>
                <a:spcPts val="0"/>
              </a:spcBef>
              <a:spcAft>
                <a:spcPts val="1200"/>
              </a:spcAft>
              <a:buFont typeface="Wingdings" pitchFamily="2" charset="2"/>
              <a:buChar char="§"/>
              <a:defRPr lang="en-US" sz="2400" kern="1200" dirty="0" smtClean="0">
                <a:solidFill>
                  <a:srgbClr val="000000"/>
                </a:solidFill>
                <a:latin typeface="+mn-lt"/>
                <a:ea typeface="+mn-ea"/>
                <a:cs typeface="+mn-cs"/>
              </a:defRPr>
            </a:lvl4pPr>
            <a:lvl5pPr marL="342900" indent="-342900" algn="l" defTabSz="914400" rtl="0" eaLnBrk="1" latinLnBrk="0" hangingPunct="1">
              <a:lnSpc>
                <a:spcPct val="100000"/>
              </a:lnSpc>
              <a:spcBef>
                <a:spcPts val="0"/>
              </a:spcBef>
              <a:spcAft>
                <a:spcPts val="1200"/>
              </a:spcAft>
              <a:buFont typeface="Wingdings" pitchFamily="2" charset="2"/>
              <a:buChar char="§"/>
              <a:defRPr lang="en-US" sz="2400" kern="1200" dirty="0">
                <a:solidFill>
                  <a:srgbClr val="000000"/>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3191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90051-C232-A8BF-BBF8-6A7055C5001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1BDA8C2-D05F-1826-64D1-B69AD5D184E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60196E9-9E82-EF3B-FC58-6FA9B2B2F64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CCF230-866A-5BB9-836F-00997FACE281}"/>
              </a:ext>
            </a:extLst>
          </p:cNvPr>
          <p:cNvSpPr>
            <a:spLocks noGrp="1"/>
          </p:cNvSpPr>
          <p:nvPr>
            <p:ph type="dt" sz="half" idx="10"/>
          </p:nvPr>
        </p:nvSpPr>
        <p:spPr/>
        <p:txBody>
          <a:bodyPr/>
          <a:lstStyle/>
          <a:p>
            <a:fld id="{87A88FAE-156E-4B5C-88C2-E98471FAAD0F}" type="datetimeFigureOut">
              <a:rPr lang="en-GB" smtClean="0"/>
              <a:t>27/09/2022</a:t>
            </a:fld>
            <a:endParaRPr lang="en-GB"/>
          </a:p>
        </p:txBody>
      </p:sp>
      <p:sp>
        <p:nvSpPr>
          <p:cNvPr id="6" name="Footer Placeholder 5">
            <a:extLst>
              <a:ext uri="{FF2B5EF4-FFF2-40B4-BE49-F238E27FC236}">
                <a16:creationId xmlns:a16="http://schemas.microsoft.com/office/drawing/2014/main" id="{56FDDB70-67C3-83CC-DDB0-B865BAA951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A088C3-0E43-D197-A9A8-B466E65FBFFC}"/>
              </a:ext>
            </a:extLst>
          </p:cNvPr>
          <p:cNvSpPr>
            <a:spLocks noGrp="1"/>
          </p:cNvSpPr>
          <p:nvPr>
            <p:ph type="sldNum" sz="quarter" idx="12"/>
          </p:nvPr>
        </p:nvSpPr>
        <p:spPr/>
        <p:txBody>
          <a:bodyPr/>
          <a:lstStyle/>
          <a:p>
            <a:fld id="{1C440153-AF3C-43D6-B52F-F323D033BA84}" type="slidenum">
              <a:rPr lang="en-GB" smtClean="0"/>
              <a:t>‹#›</a:t>
            </a:fld>
            <a:endParaRPr lang="en-GB"/>
          </a:p>
        </p:txBody>
      </p:sp>
    </p:spTree>
    <p:extLst>
      <p:ext uri="{BB962C8B-B14F-4D97-AF65-F5344CB8AC3E}">
        <p14:creationId xmlns:p14="http://schemas.microsoft.com/office/powerpoint/2010/main" val="3658351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8600-6D5B-6048-3AF9-AE503E8F360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3E56A9-FCDF-63AC-F6BF-5318398A3D0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5E7716E-3EE7-1466-957C-7F29F97756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123EDB-042A-B9FB-AC60-EAF563A1F17D}"/>
              </a:ext>
            </a:extLst>
          </p:cNvPr>
          <p:cNvSpPr>
            <a:spLocks noGrp="1"/>
          </p:cNvSpPr>
          <p:nvPr>
            <p:ph type="dt" sz="half" idx="10"/>
          </p:nvPr>
        </p:nvSpPr>
        <p:spPr/>
        <p:txBody>
          <a:bodyPr/>
          <a:lstStyle/>
          <a:p>
            <a:fld id="{87A88FAE-156E-4B5C-88C2-E98471FAAD0F}" type="datetimeFigureOut">
              <a:rPr lang="en-GB" smtClean="0"/>
              <a:t>27/09/2022</a:t>
            </a:fld>
            <a:endParaRPr lang="en-GB"/>
          </a:p>
        </p:txBody>
      </p:sp>
      <p:sp>
        <p:nvSpPr>
          <p:cNvPr id="6" name="Footer Placeholder 5">
            <a:extLst>
              <a:ext uri="{FF2B5EF4-FFF2-40B4-BE49-F238E27FC236}">
                <a16:creationId xmlns:a16="http://schemas.microsoft.com/office/drawing/2014/main" id="{AFF01938-A329-AD37-BBD2-0E24CC7666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76837B-A6EF-85C7-2E5A-440F4DFFA07A}"/>
              </a:ext>
            </a:extLst>
          </p:cNvPr>
          <p:cNvSpPr>
            <a:spLocks noGrp="1"/>
          </p:cNvSpPr>
          <p:nvPr>
            <p:ph type="sldNum" sz="quarter" idx="12"/>
          </p:nvPr>
        </p:nvSpPr>
        <p:spPr/>
        <p:txBody>
          <a:bodyPr/>
          <a:lstStyle/>
          <a:p>
            <a:fld id="{1C440153-AF3C-43D6-B52F-F323D033BA84}" type="slidenum">
              <a:rPr lang="en-GB" smtClean="0"/>
              <a:t>‹#›</a:t>
            </a:fld>
            <a:endParaRPr lang="en-GB"/>
          </a:p>
        </p:txBody>
      </p:sp>
    </p:spTree>
    <p:extLst>
      <p:ext uri="{BB962C8B-B14F-4D97-AF65-F5344CB8AC3E}">
        <p14:creationId xmlns:p14="http://schemas.microsoft.com/office/powerpoint/2010/main" val="2051962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9560B-807A-223D-879E-66772AE4E4E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0C041-19EC-788F-1B36-3E72DCFA97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87D23D-908B-C430-3257-BD30C78C4246}"/>
              </a:ext>
            </a:extLst>
          </p:cNvPr>
          <p:cNvSpPr>
            <a:spLocks noGrp="1"/>
          </p:cNvSpPr>
          <p:nvPr>
            <p:ph type="dt" sz="half" idx="10"/>
          </p:nvPr>
        </p:nvSpPr>
        <p:spPr/>
        <p:txBody>
          <a:bodyPr/>
          <a:lstStyle/>
          <a:p>
            <a:fld id="{87A88FAE-156E-4B5C-88C2-E98471FAAD0F}" type="datetimeFigureOut">
              <a:rPr lang="en-GB" smtClean="0"/>
              <a:t>27/09/2022</a:t>
            </a:fld>
            <a:endParaRPr lang="en-GB"/>
          </a:p>
        </p:txBody>
      </p:sp>
      <p:sp>
        <p:nvSpPr>
          <p:cNvPr id="5" name="Footer Placeholder 4">
            <a:extLst>
              <a:ext uri="{FF2B5EF4-FFF2-40B4-BE49-F238E27FC236}">
                <a16:creationId xmlns:a16="http://schemas.microsoft.com/office/drawing/2014/main" id="{5572376F-E531-D7B6-DB16-B8DBDC6212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D1F821-2C7A-E465-14D7-F1A83239FAF6}"/>
              </a:ext>
            </a:extLst>
          </p:cNvPr>
          <p:cNvSpPr>
            <a:spLocks noGrp="1"/>
          </p:cNvSpPr>
          <p:nvPr>
            <p:ph type="sldNum" sz="quarter" idx="12"/>
          </p:nvPr>
        </p:nvSpPr>
        <p:spPr/>
        <p:txBody>
          <a:bodyPr/>
          <a:lstStyle/>
          <a:p>
            <a:fld id="{1C440153-AF3C-43D6-B52F-F323D033BA84}" type="slidenum">
              <a:rPr lang="en-GB" smtClean="0"/>
              <a:t>‹#›</a:t>
            </a:fld>
            <a:endParaRPr lang="en-GB"/>
          </a:p>
        </p:txBody>
      </p:sp>
    </p:spTree>
    <p:extLst>
      <p:ext uri="{BB962C8B-B14F-4D97-AF65-F5344CB8AC3E}">
        <p14:creationId xmlns:p14="http://schemas.microsoft.com/office/powerpoint/2010/main" val="1753586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62C79E-1FC4-D9B8-2E38-D02D21BE49F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941B39-0656-D3AD-CA2F-34616E008602}"/>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E77835-7CA0-5B2D-60E1-61219B3C0365}"/>
              </a:ext>
            </a:extLst>
          </p:cNvPr>
          <p:cNvSpPr>
            <a:spLocks noGrp="1"/>
          </p:cNvSpPr>
          <p:nvPr>
            <p:ph type="dt" sz="half" idx="10"/>
          </p:nvPr>
        </p:nvSpPr>
        <p:spPr/>
        <p:txBody>
          <a:bodyPr/>
          <a:lstStyle/>
          <a:p>
            <a:fld id="{87A88FAE-156E-4B5C-88C2-E98471FAAD0F}" type="datetimeFigureOut">
              <a:rPr lang="en-GB" smtClean="0"/>
              <a:t>27/09/2022</a:t>
            </a:fld>
            <a:endParaRPr lang="en-GB"/>
          </a:p>
        </p:txBody>
      </p:sp>
      <p:sp>
        <p:nvSpPr>
          <p:cNvPr id="5" name="Footer Placeholder 4">
            <a:extLst>
              <a:ext uri="{FF2B5EF4-FFF2-40B4-BE49-F238E27FC236}">
                <a16:creationId xmlns:a16="http://schemas.microsoft.com/office/drawing/2014/main" id="{95F4B159-86E6-07D5-4D0A-19060676C0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36A3DC-052E-8AD3-EB61-0D99B5DF8DD0}"/>
              </a:ext>
            </a:extLst>
          </p:cNvPr>
          <p:cNvSpPr>
            <a:spLocks noGrp="1"/>
          </p:cNvSpPr>
          <p:nvPr>
            <p:ph type="sldNum" sz="quarter" idx="12"/>
          </p:nvPr>
        </p:nvSpPr>
        <p:spPr/>
        <p:txBody>
          <a:bodyPr/>
          <a:lstStyle/>
          <a:p>
            <a:fld id="{1C440153-AF3C-43D6-B52F-F323D033BA84}" type="slidenum">
              <a:rPr lang="en-GB" smtClean="0"/>
              <a:t>‹#›</a:t>
            </a:fld>
            <a:endParaRPr lang="en-GB"/>
          </a:p>
        </p:txBody>
      </p:sp>
    </p:spTree>
    <p:extLst>
      <p:ext uri="{BB962C8B-B14F-4D97-AF65-F5344CB8AC3E}">
        <p14:creationId xmlns:p14="http://schemas.microsoft.com/office/powerpoint/2010/main" val="66589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GB" dirty="0"/>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endParaRPr lang="en-GB" dirty="0"/>
          </a:p>
        </p:txBody>
      </p:sp>
    </p:spTree>
    <p:extLst>
      <p:ext uri="{BB962C8B-B14F-4D97-AF65-F5344CB8AC3E}">
        <p14:creationId xmlns:p14="http://schemas.microsoft.com/office/powerpoint/2010/main" val="415194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marL="342900" indent="-342900" algn="l" defTabSz="914400" rtl="0" eaLnBrk="1" latinLnBrk="0" hangingPunct="1">
              <a:lnSpc>
                <a:spcPct val="90000"/>
              </a:lnSpc>
              <a:spcBef>
                <a:spcPts val="0"/>
              </a:spcBef>
              <a:spcAft>
                <a:spcPts val="1200"/>
              </a:spcAft>
              <a:buFont typeface="Wingdings" pitchFamily="2" charset="2"/>
              <a:buChar char="§"/>
              <a:defRPr lang="en-US" sz="2400" b="0" kern="1200" dirty="0" smtClean="0">
                <a:solidFill>
                  <a:srgbClr val="000000"/>
                </a:solidFill>
                <a:latin typeface="+mn-lt"/>
                <a:ea typeface="+mn-ea"/>
                <a:cs typeface="+mn-cs"/>
              </a:defRPr>
            </a:lvl1pPr>
            <a:lvl2pPr marL="342900" indent="-342900" algn="l" defTabSz="914400" rtl="0" eaLnBrk="1" latinLnBrk="0" hangingPunct="1">
              <a:lnSpc>
                <a:spcPct val="90000"/>
              </a:lnSpc>
              <a:spcBef>
                <a:spcPts val="0"/>
              </a:spcBef>
              <a:spcAft>
                <a:spcPts val="1200"/>
              </a:spcAft>
              <a:buFont typeface="Wingdings" pitchFamily="2" charset="2"/>
              <a:buChar char="§"/>
              <a:defRPr lang="en-US" sz="2400" b="0" kern="1200" dirty="0" smtClean="0">
                <a:solidFill>
                  <a:srgbClr val="000000"/>
                </a:solidFill>
                <a:latin typeface="+mn-lt"/>
                <a:ea typeface="+mn-ea"/>
                <a:cs typeface="+mn-cs"/>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2pPr>
              <a:defRPr lang="en-US" sz="2400" b="1" kern="1200" dirty="0" smtClean="0">
                <a:solidFill>
                  <a:srgbClr val="000000"/>
                </a:solidFill>
                <a:latin typeface="+mn-lt"/>
                <a:ea typeface="+mn-ea"/>
                <a:cs typeface="+mn-cs"/>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GB" alt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GB" altLang="en-US"/>
              <a:t>Child and Family Training 2021</a:t>
            </a: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CA8E63C2-BFA2-48D3-86C9-DD23586ED9A5}" type="slidenum">
              <a:rPr lang="en-GB" altLang="en-US" smtClean="0"/>
              <a:pPr/>
              <a:t>‹#›</a:t>
            </a:fld>
            <a:endParaRPr lang="en-GB" altLang="en-US"/>
          </a:p>
        </p:txBody>
      </p:sp>
    </p:spTree>
    <p:extLst>
      <p:ext uri="{BB962C8B-B14F-4D97-AF65-F5344CB8AC3E}">
        <p14:creationId xmlns:p14="http://schemas.microsoft.com/office/powerpoint/2010/main" val="354970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3"/>
            <a:ext cx="2057400" cy="365125"/>
          </a:xfrm>
          <a:prstGeom prst="rect">
            <a:avLst/>
          </a:prstGeom>
        </p:spPr>
        <p:txBody>
          <a:bodyPr/>
          <a:lstStyle/>
          <a:p>
            <a:endParaRPr lang="en-GB" altLang="en-US"/>
          </a:p>
        </p:txBody>
      </p:sp>
      <p:sp>
        <p:nvSpPr>
          <p:cNvPr id="8" name="Footer Placeholder 7"/>
          <p:cNvSpPr>
            <a:spLocks noGrp="1"/>
          </p:cNvSpPr>
          <p:nvPr>
            <p:ph type="ftr" sz="quarter" idx="11"/>
          </p:nvPr>
        </p:nvSpPr>
        <p:spPr>
          <a:xfrm>
            <a:off x="3028950" y="6356353"/>
            <a:ext cx="3086100" cy="365125"/>
          </a:xfrm>
          <a:prstGeom prst="rect">
            <a:avLst/>
          </a:prstGeom>
        </p:spPr>
        <p:txBody>
          <a:bodyPr/>
          <a:lstStyle/>
          <a:p>
            <a:r>
              <a:rPr lang="en-GB" altLang="en-US"/>
              <a:t>Child and Family Training 2021</a:t>
            </a:r>
          </a:p>
        </p:txBody>
      </p:sp>
      <p:sp>
        <p:nvSpPr>
          <p:cNvPr id="9" name="Slide Number Placeholder 8"/>
          <p:cNvSpPr>
            <a:spLocks noGrp="1"/>
          </p:cNvSpPr>
          <p:nvPr>
            <p:ph type="sldNum" sz="quarter" idx="12"/>
          </p:nvPr>
        </p:nvSpPr>
        <p:spPr>
          <a:xfrm>
            <a:off x="6457950" y="6356353"/>
            <a:ext cx="2057400" cy="365125"/>
          </a:xfrm>
          <a:prstGeom prst="rect">
            <a:avLst/>
          </a:prstGeom>
        </p:spPr>
        <p:txBody>
          <a:bodyPr/>
          <a:lstStyle/>
          <a:p>
            <a:fld id="{162442B3-F308-49EA-AE3C-2EE10EEAAE41}" type="slidenum">
              <a:rPr lang="en-GB" altLang="en-US" smtClean="0"/>
              <a:pPr/>
              <a:t>‹#›</a:t>
            </a:fld>
            <a:endParaRPr lang="en-GB" altLang="en-US"/>
          </a:p>
        </p:txBody>
      </p:sp>
    </p:spTree>
    <p:extLst>
      <p:ext uri="{BB962C8B-B14F-4D97-AF65-F5344CB8AC3E}">
        <p14:creationId xmlns:p14="http://schemas.microsoft.com/office/powerpoint/2010/main" val="1039400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p>
            <a:endParaRPr lang="en-GB" altLang="en-US"/>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r>
              <a:rPr lang="en-GB" altLang="en-US"/>
              <a:t>Child and Family Training 2021</a:t>
            </a:r>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fld id="{74628F37-1647-4AFE-AE8B-8A9E0C5444BB}" type="slidenum">
              <a:rPr lang="en-GB" altLang="en-US" smtClean="0"/>
              <a:pPr/>
              <a:t>‹#›</a:t>
            </a:fld>
            <a:endParaRPr lang="en-GB" altLang="en-US"/>
          </a:p>
        </p:txBody>
      </p:sp>
    </p:spTree>
    <p:extLst>
      <p:ext uri="{BB962C8B-B14F-4D97-AF65-F5344CB8AC3E}">
        <p14:creationId xmlns:p14="http://schemas.microsoft.com/office/powerpoint/2010/main" val="1557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endParaRPr lang="en-GB" altLang="en-US"/>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r>
              <a:rPr lang="en-GB" altLang="en-US"/>
              <a:t>Child and Family Training 2021</a:t>
            </a:r>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fld id="{FF8D26AB-4A41-4BEF-8320-769EAAB6678F}" type="slidenum">
              <a:rPr lang="en-GB" altLang="en-US" smtClean="0"/>
              <a:pPr/>
              <a:t>‹#›</a:t>
            </a:fld>
            <a:endParaRPr lang="en-GB" altLang="en-US"/>
          </a:p>
        </p:txBody>
      </p:sp>
    </p:spTree>
    <p:extLst>
      <p:ext uri="{BB962C8B-B14F-4D97-AF65-F5344CB8AC3E}">
        <p14:creationId xmlns:p14="http://schemas.microsoft.com/office/powerpoint/2010/main" val="3124288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GB" alt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GB" altLang="en-US"/>
              <a:t>Child and Family Training 2021</a:t>
            </a: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2FFA4440-E9ED-4845-9D3A-B732D381B5BD}" type="slidenum">
              <a:rPr lang="en-GB" altLang="en-US" smtClean="0"/>
              <a:pPr/>
              <a:t>‹#›</a:t>
            </a:fld>
            <a:endParaRPr lang="en-GB" altLang="en-US"/>
          </a:p>
        </p:txBody>
      </p:sp>
    </p:spTree>
    <p:extLst>
      <p:ext uri="{BB962C8B-B14F-4D97-AF65-F5344CB8AC3E}">
        <p14:creationId xmlns:p14="http://schemas.microsoft.com/office/powerpoint/2010/main" val="1758773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GB" alt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GB" altLang="en-US"/>
              <a:t>Child and Family Training 2021</a:t>
            </a: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B693C5EC-8224-47ED-88F8-ADD9B7924799}" type="slidenum">
              <a:rPr lang="en-GB" altLang="en-US" smtClean="0"/>
              <a:pPr/>
              <a:t>‹#›</a:t>
            </a:fld>
            <a:endParaRPr lang="en-GB" altLang="en-US"/>
          </a:p>
        </p:txBody>
      </p:sp>
    </p:spTree>
    <p:extLst>
      <p:ext uri="{BB962C8B-B14F-4D97-AF65-F5344CB8AC3E}">
        <p14:creationId xmlns:p14="http://schemas.microsoft.com/office/powerpoint/2010/main" val="2149949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89" y="188760"/>
            <a:ext cx="9129712" cy="1080000"/>
          </a:xfrm>
          <a:prstGeom prst="rect">
            <a:avLst/>
          </a:prstGeom>
          <a:blipFill>
            <a:blip r:embed="rId14" cstate="print">
              <a:duotone>
                <a:schemeClr val="accent1">
                  <a:shade val="45000"/>
                  <a:satMod val="135000"/>
                </a:schemeClr>
                <a:prstClr val="white"/>
              </a:duotone>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360000" tIns="45720" rIns="91440" bIns="45720" rtlCol="0" anchor="ctr">
            <a:noAutofit/>
          </a:bodyPr>
          <a:lstStyle/>
          <a:p>
            <a:pPr marL="0" lvl="0">
              <a:lnSpc>
                <a:spcPct val="80000"/>
              </a:lnSpc>
            </a:pPr>
            <a:r>
              <a:rPr lang="en-US" dirty="0"/>
              <a:t>Click to edit Master title style</a:t>
            </a:r>
          </a:p>
        </p:txBody>
      </p:sp>
      <p:sp>
        <p:nvSpPr>
          <p:cNvPr id="3" name="Text Placeholder 2"/>
          <p:cNvSpPr>
            <a:spLocks noGrp="1"/>
          </p:cNvSpPr>
          <p:nvPr>
            <p:ph type="body" idx="1"/>
          </p:nvPr>
        </p:nvSpPr>
        <p:spPr>
          <a:xfrm>
            <a:off x="628650" y="1575412"/>
            <a:ext cx="7886700" cy="4946038"/>
          </a:xfrm>
          <a:prstGeom prst="rect">
            <a:avLst/>
          </a:prstGeom>
        </p:spPr>
        <p:txBody>
          <a:bodyPr vert="horz" lIns="91440" tIns="45720" rIns="91440" bIns="45720" rtlCol="0">
            <a:normAutofit/>
          </a:bodyPr>
          <a:lstStyle/>
          <a:p>
            <a:pPr marL="342900" lvl="2" indent="-342900" algn="l" defTabSz="914400" rtl="0" eaLnBrk="1" latinLnBrk="0" hangingPunct="1">
              <a:lnSpc>
                <a:spcPct val="90000"/>
              </a:lnSpc>
              <a:spcBef>
                <a:spcPts val="0"/>
              </a:spcBef>
              <a:spcAft>
                <a:spcPts val="1200"/>
              </a:spcAft>
              <a:buFont typeface="Wingdings" pitchFamily="2" charset="2"/>
              <a:buChar char="§"/>
            </a:pPr>
            <a:r>
              <a:rPr lang="en-US" dirty="0"/>
              <a:t>Click to edit Master text styles</a:t>
            </a:r>
          </a:p>
          <a:p>
            <a:pPr marL="342900" lvl="2" indent="-342900" algn="l" defTabSz="914400" rtl="0" eaLnBrk="1" latinLnBrk="0" hangingPunct="1">
              <a:lnSpc>
                <a:spcPct val="90000"/>
              </a:lnSpc>
              <a:spcBef>
                <a:spcPts val="0"/>
              </a:spcBef>
              <a:spcAft>
                <a:spcPts val="1200"/>
              </a:spcAft>
              <a:buFont typeface="Wingdings" pitchFamily="2" charset="2"/>
              <a:buChar char="§"/>
            </a:pPr>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8892480" y="0"/>
            <a:ext cx="251520" cy="6858000"/>
          </a:xfrm>
          <a:prstGeom prst="rect">
            <a:avLst/>
          </a:prstGeom>
          <a:blipFill>
            <a:blip r:embed="rId14" cstate="print">
              <a:duotone>
                <a:schemeClr val="accent1">
                  <a:shade val="45000"/>
                  <a:satMod val="135000"/>
                </a:schemeClr>
                <a:prstClr val="white"/>
              </a:duotone>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 name="Slide Number Placeholder 2"/>
          <p:cNvSpPr txBox="1">
            <a:spLocks/>
          </p:cNvSpPr>
          <p:nvPr/>
        </p:nvSpPr>
        <p:spPr>
          <a:xfrm>
            <a:off x="8751888" y="6648450"/>
            <a:ext cx="533400" cy="152400"/>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8A3AF9-953F-46F6-9E4B-DD041BB49BE7}" type="slidenum">
              <a:rPr lang="en-GB" sz="1400" b="1" smtClean="0">
                <a:solidFill>
                  <a:prstClr val="white"/>
                </a:solidFill>
              </a:rPr>
              <a:pPr>
                <a:defRPr/>
              </a:pPr>
              <a:t>‹#›</a:t>
            </a:fld>
            <a:endParaRPr lang="en-GB" sz="1400" b="1" dirty="0">
              <a:solidFill>
                <a:prstClr val="white"/>
              </a:solidFill>
            </a:endParaRPr>
          </a:p>
        </p:txBody>
      </p:sp>
      <p:sp>
        <p:nvSpPr>
          <p:cNvPr id="9" name="TextBox 7"/>
          <p:cNvSpPr txBox="1">
            <a:spLocks noChangeArrowheads="1"/>
          </p:cNvSpPr>
          <p:nvPr/>
        </p:nvSpPr>
        <p:spPr bwMode="auto">
          <a:xfrm>
            <a:off x="14288" y="6521452"/>
            <a:ext cx="22453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GB" sz="1200" dirty="0">
                <a:solidFill>
                  <a:schemeClr val="accent1"/>
                </a:solidFill>
              </a:rPr>
              <a:t>© Child and Family </a:t>
            </a:r>
            <a:r>
              <a:rPr lang="en-GB" sz="1200">
                <a:solidFill>
                  <a:schemeClr val="accent1"/>
                </a:solidFill>
              </a:rPr>
              <a:t>Training 2022</a:t>
            </a:r>
          </a:p>
          <a:p>
            <a:endParaRPr lang="en-GB" sz="1200" dirty="0">
              <a:solidFill>
                <a:schemeClr val="accent1"/>
              </a:solidFill>
            </a:endParaRPr>
          </a:p>
        </p:txBody>
      </p:sp>
    </p:spTree>
    <p:extLst>
      <p:ext uri="{BB962C8B-B14F-4D97-AF65-F5344CB8AC3E}">
        <p14:creationId xmlns:p14="http://schemas.microsoft.com/office/powerpoint/2010/main" val="132752003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70" r:id="rId12"/>
  </p:sldLayoutIdLst>
  <p:hf sldNum="0" hdr="0" dt="0"/>
  <p:txStyles>
    <p:titleStyle>
      <a:lvl1pPr algn="l" defTabSz="914400" rtl="0" eaLnBrk="1" latinLnBrk="0" hangingPunct="1">
        <a:lnSpc>
          <a:spcPct val="90000"/>
        </a:lnSpc>
        <a:spcBef>
          <a:spcPct val="0"/>
        </a:spcBef>
        <a:buNone/>
        <a:defRPr lang="en-US" sz="3600" b="1" kern="1200" dirty="0">
          <a:solidFill>
            <a:prstClr val="white"/>
          </a:solidFill>
          <a:latin typeface="+mn-lt"/>
          <a:ea typeface="+mn-ea"/>
          <a:cs typeface="+mn-cs"/>
        </a:defRPr>
      </a:lvl1pPr>
    </p:titleStyle>
    <p:bodyStyle>
      <a:lvl1pPr marL="342900" indent="-342900" algn="l" defTabSz="914400" rtl="0" eaLnBrk="1" latinLnBrk="0" hangingPunct="1">
        <a:lnSpc>
          <a:spcPct val="90000"/>
        </a:lnSpc>
        <a:spcBef>
          <a:spcPts val="0"/>
        </a:spcBef>
        <a:spcAft>
          <a:spcPts val="1200"/>
        </a:spcAft>
        <a:buFont typeface="Arial" panose="020B0604020202020204" pitchFamily="34" charset="0"/>
        <a:buNone/>
        <a:defRPr lang="en-US" sz="2800" b="1" kern="1200" dirty="0" smtClean="0">
          <a:solidFill>
            <a:schemeClr val="accent2"/>
          </a:solidFill>
          <a:latin typeface="+mn-lt"/>
          <a:ea typeface="+mn-ea"/>
          <a:cs typeface="+mn-cs"/>
        </a:defRPr>
      </a:lvl1pPr>
      <a:lvl2pPr marL="342900" indent="-342900" algn="l" defTabSz="914400" rtl="0" eaLnBrk="1" latinLnBrk="0" hangingPunct="1">
        <a:lnSpc>
          <a:spcPct val="90000"/>
        </a:lnSpc>
        <a:spcBef>
          <a:spcPts val="0"/>
        </a:spcBef>
        <a:spcAft>
          <a:spcPts val="1200"/>
        </a:spcAft>
        <a:buFont typeface="Arial" panose="020B0604020202020204" pitchFamily="34" charset="0"/>
        <a:buNone/>
        <a:defRPr lang="en-US" sz="2400" b="1" kern="1200" dirty="0" smtClean="0">
          <a:solidFill>
            <a:srgbClr val="000000"/>
          </a:solidFill>
          <a:latin typeface="+mn-lt"/>
          <a:ea typeface="+mn-ea"/>
          <a:cs typeface="+mn-cs"/>
        </a:defRPr>
      </a:lvl2pPr>
      <a:lvl3pPr marL="342900" indent="-342900" algn="l" defTabSz="914400" rtl="0" eaLnBrk="1" latinLnBrk="0" hangingPunct="1">
        <a:lnSpc>
          <a:spcPct val="100000"/>
        </a:lnSpc>
        <a:spcBef>
          <a:spcPts val="0"/>
        </a:spcBef>
        <a:spcAft>
          <a:spcPts val="1200"/>
        </a:spcAft>
        <a:buFont typeface="Wingdings" pitchFamily="2" charset="2"/>
        <a:buChar char="§"/>
        <a:defRPr lang="en-US" sz="2400" kern="1200" dirty="0" smtClean="0">
          <a:solidFill>
            <a:srgbClr val="000000"/>
          </a:solidFill>
          <a:latin typeface="+mn-lt"/>
          <a:ea typeface="+mn-ea"/>
          <a:cs typeface="+mn-cs"/>
        </a:defRPr>
      </a:lvl3pPr>
      <a:lvl4pPr marL="342900" indent="-342900" algn="l" defTabSz="914400" rtl="0" eaLnBrk="1" latinLnBrk="0" hangingPunct="1">
        <a:lnSpc>
          <a:spcPct val="100000"/>
        </a:lnSpc>
        <a:spcBef>
          <a:spcPts val="0"/>
        </a:spcBef>
        <a:spcAft>
          <a:spcPts val="1200"/>
        </a:spcAft>
        <a:buFont typeface="Wingdings" pitchFamily="2" charset="2"/>
        <a:buChar char="§"/>
        <a:defRPr lang="en-US" sz="2400" kern="1200" dirty="0" smtClean="0">
          <a:solidFill>
            <a:srgbClr val="000000"/>
          </a:solidFill>
          <a:latin typeface="+mn-lt"/>
          <a:ea typeface="+mn-ea"/>
          <a:cs typeface="+mn-cs"/>
        </a:defRPr>
      </a:lvl4pPr>
      <a:lvl5pPr marL="342900" indent="-342900" algn="l" defTabSz="914400" rtl="0" eaLnBrk="1" latinLnBrk="0" hangingPunct="1">
        <a:lnSpc>
          <a:spcPct val="100000"/>
        </a:lnSpc>
        <a:spcBef>
          <a:spcPts val="0"/>
        </a:spcBef>
        <a:spcAft>
          <a:spcPts val="1200"/>
        </a:spcAft>
        <a:buFont typeface="Wingdings" pitchFamily="2" charset="2"/>
        <a:buChar char="§"/>
        <a:defRPr lang="en-US" sz="2400" kern="1200" dirty="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0E98C0-FD70-3AAF-499C-AC40ECBCDD0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1298BF-B46B-9C0D-34BC-69263F1C121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ED3643-B781-3F83-F0EF-8B2F521C5D4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88FAE-156E-4B5C-88C2-E98471FAAD0F}" type="datetimeFigureOut">
              <a:rPr lang="en-GB" smtClean="0"/>
              <a:t>27/09/2022</a:t>
            </a:fld>
            <a:endParaRPr lang="en-GB"/>
          </a:p>
        </p:txBody>
      </p:sp>
      <p:sp>
        <p:nvSpPr>
          <p:cNvPr id="5" name="Footer Placeholder 4">
            <a:extLst>
              <a:ext uri="{FF2B5EF4-FFF2-40B4-BE49-F238E27FC236}">
                <a16:creationId xmlns:a16="http://schemas.microsoft.com/office/drawing/2014/main" id="{2045D33E-4387-F8FF-311F-77931266351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1DF2DE4-0FBD-827F-E4AC-AA96579A65B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40153-AF3C-43D6-B52F-F323D033BA84}" type="slidenum">
              <a:rPr lang="en-GB" smtClean="0"/>
              <a:t>‹#›</a:t>
            </a:fld>
            <a:endParaRPr lang="en-GB"/>
          </a:p>
        </p:txBody>
      </p:sp>
    </p:spTree>
    <p:extLst>
      <p:ext uri="{BB962C8B-B14F-4D97-AF65-F5344CB8AC3E}">
        <p14:creationId xmlns:p14="http://schemas.microsoft.com/office/powerpoint/2010/main" val="98306520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2DA57-9A15-97D6-9563-C96E16229DDE}"/>
              </a:ext>
            </a:extLst>
          </p:cNvPr>
          <p:cNvSpPr>
            <a:spLocks noGrp="1"/>
          </p:cNvSpPr>
          <p:nvPr>
            <p:ph type="ctrTitle"/>
          </p:nvPr>
        </p:nvSpPr>
        <p:spPr/>
        <p:txBody>
          <a:bodyPr/>
          <a:lstStyle/>
          <a:p>
            <a:r>
              <a:rPr lang="en-US" dirty="0"/>
              <a:t>Working with Unaccompanied asylum seeking young people </a:t>
            </a:r>
          </a:p>
        </p:txBody>
      </p:sp>
      <p:sp>
        <p:nvSpPr>
          <p:cNvPr id="3" name="Subtitle 2">
            <a:extLst>
              <a:ext uri="{FF2B5EF4-FFF2-40B4-BE49-F238E27FC236}">
                <a16:creationId xmlns:a16="http://schemas.microsoft.com/office/drawing/2014/main" id="{02655DC9-6A40-BD00-0583-3DF773ADD331}"/>
              </a:ext>
            </a:extLst>
          </p:cNvPr>
          <p:cNvSpPr>
            <a:spLocks noGrp="1"/>
          </p:cNvSpPr>
          <p:nvPr>
            <p:ph type="subTitle" idx="1"/>
          </p:nvPr>
        </p:nvSpPr>
        <p:spPr>
          <a:xfrm>
            <a:off x="1143000" y="3866920"/>
            <a:ext cx="6858000" cy="2160712"/>
          </a:xfrm>
        </p:spPr>
        <p:txBody>
          <a:bodyPr>
            <a:normAutofit fontScale="92500"/>
          </a:bodyPr>
          <a:lstStyle/>
          <a:p>
            <a:r>
              <a:rPr lang="en-GB" sz="2800" b="1" dirty="0">
                <a:effectLst/>
                <a:latin typeface="Calibri" panose="020F0502020204030204" pitchFamily="34" charset="0"/>
                <a:ea typeface="Calibri" panose="020F0502020204030204" pitchFamily="34" charset="0"/>
                <a:cs typeface="Times New Roman" panose="02020603050405020304" pitchFamily="18" charset="0"/>
              </a:rPr>
              <a:t>Supporting Foster Carers to work with the traumatic responses of children and young people </a:t>
            </a:r>
          </a:p>
          <a:p>
            <a:r>
              <a:rPr lang="en-US" dirty="0"/>
              <a:t>Arnon Bentovim, Carol Jolliffe – Child and Family Training</a:t>
            </a:r>
          </a:p>
          <a:p>
            <a:r>
              <a:rPr lang="en-US" dirty="0"/>
              <a:t>Sue Holmes – Kent – Liaison Foster Carer </a:t>
            </a:r>
          </a:p>
        </p:txBody>
      </p:sp>
    </p:spTree>
    <p:extLst>
      <p:ext uri="{BB962C8B-B14F-4D97-AF65-F5344CB8AC3E}">
        <p14:creationId xmlns:p14="http://schemas.microsoft.com/office/powerpoint/2010/main" val="1944277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69FD1-9A32-F8B6-C17A-EC0044C859DE}"/>
              </a:ext>
            </a:extLst>
          </p:cNvPr>
          <p:cNvSpPr>
            <a:spLocks noGrp="1"/>
          </p:cNvSpPr>
          <p:nvPr>
            <p:ph type="title"/>
          </p:nvPr>
        </p:nvSpPr>
        <p:spPr>
          <a:xfrm>
            <a:off x="0" y="0"/>
            <a:ext cx="9144000" cy="1484784"/>
          </a:xfrm>
        </p:spPr>
        <p:txBody>
          <a:bodyPr/>
          <a:lstStyle/>
          <a:p>
            <a:br>
              <a:rPr lang="en-GB" dirty="0"/>
            </a:br>
            <a:br>
              <a:rPr lang="en-GB" dirty="0"/>
            </a:br>
            <a:r>
              <a:rPr lang="en-GB" dirty="0"/>
              <a:t>Basic Interventions to cope with distress and associated traumatic responses  </a:t>
            </a:r>
            <a:br>
              <a:rPr lang="en-GB" dirty="0"/>
            </a:br>
            <a:endParaRPr lang="en-US" dirty="0"/>
          </a:p>
        </p:txBody>
      </p:sp>
      <p:sp>
        <p:nvSpPr>
          <p:cNvPr id="3" name="Content Placeholder 2">
            <a:extLst>
              <a:ext uri="{FF2B5EF4-FFF2-40B4-BE49-F238E27FC236}">
                <a16:creationId xmlns:a16="http://schemas.microsoft.com/office/drawing/2014/main" id="{4D890AD3-3B25-D5DE-2701-611F47F93E39}"/>
              </a:ext>
            </a:extLst>
          </p:cNvPr>
          <p:cNvSpPr>
            <a:spLocks noGrp="1"/>
          </p:cNvSpPr>
          <p:nvPr>
            <p:ph idx="1"/>
          </p:nvPr>
        </p:nvSpPr>
        <p:spPr/>
        <p:txBody>
          <a:bodyPr/>
          <a:lstStyle/>
          <a:p>
            <a:pPr lvl="0"/>
            <a:endParaRPr lang="en-GB" b="1" dirty="0">
              <a:solidFill>
                <a:schemeClr val="accent2"/>
              </a:solidFill>
            </a:endParaRPr>
          </a:p>
          <a:p>
            <a:pPr lvl="0"/>
            <a:r>
              <a:rPr lang="en-GB" b="1" dirty="0">
                <a:solidFill>
                  <a:schemeClr val="accent2"/>
                </a:solidFill>
              </a:rPr>
              <a:t>The First session  - Generic approach</a:t>
            </a:r>
            <a:r>
              <a:rPr lang="en-GB" b="1" dirty="0"/>
              <a:t>. I</a:t>
            </a:r>
            <a:r>
              <a:rPr lang="en-GB" dirty="0"/>
              <a:t>ntroduce  the </a:t>
            </a:r>
            <a:r>
              <a:rPr lang="en-GB" b="1" dirty="0">
                <a:solidFill>
                  <a:schemeClr val="accent2"/>
                </a:solidFill>
              </a:rPr>
              <a:t>4D approach to dealing with distress applicable to all children and young people- and their carers!!</a:t>
            </a:r>
            <a:endParaRPr lang="en-GB" dirty="0"/>
          </a:p>
          <a:p>
            <a:pPr lvl="0"/>
            <a:r>
              <a:rPr lang="en-GB" b="1" dirty="0">
                <a:solidFill>
                  <a:schemeClr val="accent2"/>
                </a:solidFill>
              </a:rPr>
              <a:t>The Second session - Specific interventions</a:t>
            </a:r>
            <a:r>
              <a:rPr lang="en-GB" dirty="0">
                <a:solidFill>
                  <a:schemeClr val="accent2"/>
                </a:solidFill>
              </a:rPr>
              <a:t> </a:t>
            </a:r>
            <a:r>
              <a:rPr lang="en-GB" dirty="0"/>
              <a:t>focuses on problems</a:t>
            </a:r>
            <a:r>
              <a:rPr lang="en-GB" b="1" dirty="0"/>
              <a:t> </a:t>
            </a:r>
            <a:r>
              <a:rPr lang="en-GB" dirty="0"/>
              <a:t>when there may be more extensive distress evoking a variety of mental health responses, difficulties with </a:t>
            </a:r>
            <a:r>
              <a:rPr lang="en-GB" b="1" dirty="0">
                <a:solidFill>
                  <a:schemeClr val="accent2"/>
                </a:solidFill>
              </a:rPr>
              <a:t>mood, anxiety, and traumatic responses</a:t>
            </a:r>
            <a:r>
              <a:rPr lang="en-GB" b="1" dirty="0"/>
              <a:t>. </a:t>
            </a:r>
          </a:p>
          <a:p>
            <a:pPr lvl="0"/>
            <a:r>
              <a:rPr lang="en-GB" b="1" dirty="0">
                <a:solidFill>
                  <a:schemeClr val="accent2"/>
                </a:solidFill>
              </a:rPr>
              <a:t>The Third session – managing disruptive behaviour –positive parenting. -</a:t>
            </a:r>
            <a:r>
              <a:rPr lang="en-GB" dirty="0">
                <a:solidFill>
                  <a:schemeClr val="tx1"/>
                </a:solidFill>
              </a:rPr>
              <a:t>Review how the young people and yourselves have found using the material and future plans</a:t>
            </a:r>
          </a:p>
          <a:p>
            <a:endParaRPr lang="en-US" dirty="0"/>
          </a:p>
        </p:txBody>
      </p:sp>
    </p:spTree>
    <p:extLst>
      <p:ext uri="{BB962C8B-B14F-4D97-AF65-F5344CB8AC3E}">
        <p14:creationId xmlns:p14="http://schemas.microsoft.com/office/powerpoint/2010/main" val="438619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45A3-1AB8-778E-AED7-8450D340CFE8}"/>
              </a:ext>
            </a:extLst>
          </p:cNvPr>
          <p:cNvSpPr>
            <a:spLocks noGrp="1"/>
          </p:cNvSpPr>
          <p:nvPr>
            <p:ph type="title"/>
          </p:nvPr>
        </p:nvSpPr>
        <p:spPr/>
        <p:txBody>
          <a:bodyPr/>
          <a:lstStyle/>
          <a:p>
            <a:r>
              <a:rPr lang="en-US" dirty="0"/>
              <a:t>Resources </a:t>
            </a:r>
          </a:p>
        </p:txBody>
      </p:sp>
      <p:sp>
        <p:nvSpPr>
          <p:cNvPr id="3" name="Text Placeholder 2">
            <a:extLst>
              <a:ext uri="{FF2B5EF4-FFF2-40B4-BE49-F238E27FC236}">
                <a16:creationId xmlns:a16="http://schemas.microsoft.com/office/drawing/2014/main" id="{5392C958-CB47-6FD5-9FEF-C4D2F5D49CEB}"/>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987D6AB0-8CEA-074C-F3F6-1F2C48227C23}"/>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202407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Text&#10;&#10;Description automatically generated">
            <a:extLst>
              <a:ext uri="{FF2B5EF4-FFF2-40B4-BE49-F238E27FC236}">
                <a16:creationId xmlns:a16="http://schemas.microsoft.com/office/drawing/2014/main" id="{D1825936-8D2B-48E5-DAA9-1B2C68D4BF0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0" r="1518"/>
          <a:stretch/>
        </p:blipFill>
        <p:spPr>
          <a:xfrm>
            <a:off x="20" y="1282"/>
            <a:ext cx="9143980" cy="6856718"/>
          </a:xfrm>
          <a:prstGeom prst="rect">
            <a:avLst/>
          </a:prstGeom>
        </p:spPr>
      </p:pic>
      <p:sp>
        <p:nvSpPr>
          <p:cNvPr id="5" name="Footer Placeholder 4">
            <a:extLst>
              <a:ext uri="{FF2B5EF4-FFF2-40B4-BE49-F238E27FC236}">
                <a16:creationId xmlns:a16="http://schemas.microsoft.com/office/drawing/2014/main" id="{710C9A8E-3CCF-C76C-A51D-57940A5E253F}"/>
              </a:ext>
            </a:extLst>
          </p:cNvPr>
          <p:cNvSpPr>
            <a:spLocks noGrp="1"/>
          </p:cNvSpPr>
          <p:nvPr>
            <p:ph type="ftr" sz="quarter" idx="11"/>
          </p:nvPr>
        </p:nvSpPr>
        <p:spPr>
          <a:xfrm>
            <a:off x="251520" y="6417578"/>
            <a:ext cx="5863530" cy="303897"/>
          </a:xfrm>
        </p:spPr>
        <p:txBody>
          <a:bodyPr vert="horz" lIns="91440" tIns="45720" rIns="91440" bIns="45720" rtlCol="0" anchor="ctr">
            <a:normAutofit/>
          </a:bodyPr>
          <a:lstStyle/>
          <a:p>
            <a:pPr algn="ctr">
              <a:spcAft>
                <a:spcPts val="600"/>
              </a:spcAft>
            </a:pPr>
            <a:endParaRPr lang="en-US" altLang="en-US" sz="1200" kern="1200" dirty="0">
              <a:solidFill>
                <a:srgbClr val="FFFFFF"/>
              </a:solidFill>
              <a:latin typeface="+mn-lt"/>
              <a:ea typeface="+mn-ea"/>
              <a:cs typeface="+mn-cs"/>
            </a:endParaRPr>
          </a:p>
        </p:txBody>
      </p:sp>
    </p:spTree>
    <p:extLst>
      <p:ext uri="{BB962C8B-B14F-4D97-AF65-F5344CB8AC3E}">
        <p14:creationId xmlns:p14="http://schemas.microsoft.com/office/powerpoint/2010/main" val="312892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7BAA27-C13C-054D-9F49-09253C85AE4C}"/>
              </a:ext>
            </a:extLst>
          </p:cNvPr>
          <p:cNvSpPr>
            <a:spLocks noGrp="1"/>
          </p:cNvSpPr>
          <p:nvPr>
            <p:ph sz="half" idx="1"/>
          </p:nvPr>
        </p:nvSpPr>
        <p:spPr>
          <a:xfrm>
            <a:off x="628650" y="2204864"/>
            <a:ext cx="4000500" cy="4653136"/>
          </a:xfrm>
        </p:spPr>
        <p:txBody>
          <a:bodyPr>
            <a:normAutofit fontScale="92500" lnSpcReduction="10000"/>
          </a:bodyPr>
          <a:lstStyle/>
          <a:p>
            <a:pPr marL="0" indent="0">
              <a:spcAft>
                <a:spcPts val="0"/>
              </a:spcAft>
              <a:buNone/>
            </a:pPr>
            <a:r>
              <a:rPr lang="en-GB" altLang="en-US" sz="3000" b="1" u="sng" dirty="0">
                <a:solidFill>
                  <a:schemeClr val="accent2"/>
                </a:solidFill>
              </a:rPr>
              <a:t>Generic modules </a:t>
            </a:r>
          </a:p>
          <a:p>
            <a:pPr>
              <a:spcAft>
                <a:spcPts val="0"/>
              </a:spcAft>
            </a:pPr>
            <a:r>
              <a:rPr lang="en-GB" altLang="en-US" sz="3000" dirty="0"/>
              <a:t>Safety planning</a:t>
            </a:r>
          </a:p>
          <a:p>
            <a:pPr>
              <a:spcAft>
                <a:spcPts val="0"/>
              </a:spcAft>
            </a:pPr>
            <a:r>
              <a:rPr lang="en-GB" altLang="en-US" sz="3000" dirty="0"/>
              <a:t>Coping skills</a:t>
            </a:r>
          </a:p>
          <a:p>
            <a:pPr>
              <a:spcAft>
                <a:spcPts val="0"/>
              </a:spcAft>
            </a:pPr>
            <a:r>
              <a:rPr lang="en-GB" altLang="en-US" sz="3000" dirty="0"/>
              <a:t>Relaxation and calming techniques</a:t>
            </a:r>
          </a:p>
          <a:p>
            <a:pPr>
              <a:spcAft>
                <a:spcPts val="0"/>
              </a:spcAft>
            </a:pPr>
            <a:r>
              <a:rPr lang="en-GB" altLang="en-US" sz="3000" dirty="0"/>
              <a:t>Describing and monitoring feelings</a:t>
            </a:r>
          </a:p>
          <a:p>
            <a:pPr>
              <a:spcAft>
                <a:spcPts val="0"/>
              </a:spcAft>
            </a:pPr>
            <a:r>
              <a:rPr lang="en-GB" altLang="en-US" sz="3000" dirty="0"/>
              <a:t>Activity selection</a:t>
            </a:r>
          </a:p>
          <a:p>
            <a:pPr>
              <a:spcAft>
                <a:spcPts val="0"/>
              </a:spcAft>
            </a:pPr>
            <a:r>
              <a:rPr lang="en-GB" altLang="en-US" sz="3000" dirty="0"/>
              <a:t>Problem solving</a:t>
            </a:r>
          </a:p>
          <a:p>
            <a:endParaRPr lang="en-US" dirty="0"/>
          </a:p>
        </p:txBody>
      </p:sp>
      <p:sp>
        <p:nvSpPr>
          <p:cNvPr id="3" name="Content Placeholder 2">
            <a:extLst>
              <a:ext uri="{FF2B5EF4-FFF2-40B4-BE49-F238E27FC236}">
                <a16:creationId xmlns:a16="http://schemas.microsoft.com/office/drawing/2014/main" id="{DB29CC93-EE87-544E-9326-5A6B472793AD}"/>
              </a:ext>
            </a:extLst>
          </p:cNvPr>
          <p:cNvSpPr>
            <a:spLocks noGrp="1"/>
          </p:cNvSpPr>
          <p:nvPr>
            <p:ph sz="half" idx="2"/>
          </p:nvPr>
        </p:nvSpPr>
        <p:spPr>
          <a:xfrm>
            <a:off x="4629150" y="2265213"/>
            <a:ext cx="3886200" cy="3972099"/>
          </a:xfrm>
        </p:spPr>
        <p:txBody>
          <a:bodyPr>
            <a:normAutofit fontScale="92500" lnSpcReduction="10000"/>
          </a:bodyPr>
          <a:lstStyle/>
          <a:p>
            <a:pPr marL="0" indent="0">
              <a:spcAft>
                <a:spcPts val="0"/>
              </a:spcAft>
              <a:buNone/>
            </a:pPr>
            <a:r>
              <a:rPr lang="en-GB" altLang="en-US" b="1" u="sng" dirty="0">
                <a:solidFill>
                  <a:schemeClr val="accent2"/>
                </a:solidFill>
              </a:rPr>
              <a:t>Problem specific modules</a:t>
            </a:r>
          </a:p>
          <a:p>
            <a:pPr marL="457200" indent="-457200">
              <a:spcAft>
                <a:spcPts val="0"/>
              </a:spcAft>
              <a:buFont typeface="Arial" panose="020B0604020202020204" pitchFamily="34" charset="0"/>
              <a:buChar char="•"/>
            </a:pPr>
            <a:r>
              <a:rPr lang="en-GB" altLang="en-US" sz="3200" b="0" dirty="0">
                <a:solidFill>
                  <a:schemeClr val="tx1"/>
                </a:solidFill>
              </a:rPr>
              <a:t>Helping with anxiety</a:t>
            </a:r>
          </a:p>
          <a:p>
            <a:pPr marL="457200" indent="-457200">
              <a:spcAft>
                <a:spcPts val="0"/>
              </a:spcAft>
              <a:buFont typeface="Arial" panose="020B0604020202020204" pitchFamily="34" charset="0"/>
              <a:buChar char="•"/>
            </a:pPr>
            <a:r>
              <a:rPr lang="en-GB" altLang="en-US" sz="3200" b="0" dirty="0">
                <a:solidFill>
                  <a:schemeClr val="tx1"/>
                </a:solidFill>
              </a:rPr>
              <a:t>Helping low mood</a:t>
            </a:r>
          </a:p>
          <a:p>
            <a:pPr marL="457200" indent="-457200">
              <a:spcAft>
                <a:spcPts val="0"/>
              </a:spcAft>
              <a:buFont typeface="Arial" panose="020B0604020202020204" pitchFamily="34" charset="0"/>
              <a:buChar char="•"/>
            </a:pPr>
            <a:r>
              <a:rPr lang="en-GB" altLang="en-US" sz="3200" b="0" dirty="0">
                <a:solidFill>
                  <a:schemeClr val="tx1"/>
                </a:solidFill>
              </a:rPr>
              <a:t>Helping traumatic responses</a:t>
            </a:r>
          </a:p>
          <a:p>
            <a:pPr marL="0" indent="0">
              <a:spcAft>
                <a:spcPts val="0"/>
              </a:spcAft>
            </a:pPr>
            <a:r>
              <a:rPr lang="en-GB" altLang="en-US" sz="3200" b="0" dirty="0">
                <a:solidFill>
                  <a:schemeClr val="tx1"/>
                </a:solidFill>
              </a:rPr>
              <a:t>----------------------</a:t>
            </a:r>
          </a:p>
          <a:p>
            <a:pPr marL="457200" indent="-457200">
              <a:spcAft>
                <a:spcPts val="0"/>
              </a:spcAft>
              <a:buFont typeface="Arial" panose="020B0604020202020204" pitchFamily="34" charset="0"/>
              <a:buChar char="•"/>
            </a:pPr>
            <a:r>
              <a:rPr lang="en-GB" altLang="en-US" sz="3200" b="0" dirty="0">
                <a:solidFill>
                  <a:schemeClr val="tx1"/>
                </a:solidFill>
              </a:rPr>
              <a:t>Addressing disruptive behaviour additional and positive parenting</a:t>
            </a:r>
          </a:p>
          <a:p>
            <a:endParaRPr lang="en-US" dirty="0"/>
          </a:p>
        </p:txBody>
      </p:sp>
      <p:sp>
        <p:nvSpPr>
          <p:cNvPr id="4" name="Title 3">
            <a:extLst>
              <a:ext uri="{FF2B5EF4-FFF2-40B4-BE49-F238E27FC236}">
                <a16:creationId xmlns:a16="http://schemas.microsoft.com/office/drawing/2014/main" id="{447A056C-F28A-E643-90FE-E3369956C618}"/>
              </a:ext>
            </a:extLst>
          </p:cNvPr>
          <p:cNvSpPr>
            <a:spLocks noGrp="1"/>
          </p:cNvSpPr>
          <p:nvPr>
            <p:ph type="title"/>
          </p:nvPr>
        </p:nvSpPr>
        <p:spPr>
          <a:xfrm>
            <a:off x="0" y="10303"/>
            <a:ext cx="9316532" cy="2088231"/>
          </a:xfrm>
        </p:spPr>
        <p:txBody>
          <a:bodyPr/>
          <a:lstStyle/>
          <a:p>
            <a:pPr>
              <a:lnSpc>
                <a:spcPct val="80000"/>
              </a:lnSpc>
            </a:pPr>
            <a:br>
              <a:rPr lang="en-GB" altLang="en-US" dirty="0">
                <a:solidFill>
                  <a:schemeClr val="bg1"/>
                </a:solidFill>
              </a:rPr>
            </a:br>
            <a:r>
              <a:rPr lang="en-GB" altLang="en-US" dirty="0">
                <a:solidFill>
                  <a:schemeClr val="bg1"/>
                </a:solidFill>
              </a:rPr>
              <a:t>Working with children: emotional and traumatic responses. generic and problem specific modules </a:t>
            </a:r>
            <a:br>
              <a:rPr lang="en-GB" altLang="en-US" dirty="0">
                <a:solidFill>
                  <a:schemeClr val="bg1"/>
                </a:solidFill>
              </a:rPr>
            </a:br>
            <a:br>
              <a:rPr lang="en-GB" dirty="0">
                <a:solidFill>
                  <a:schemeClr val="bg1"/>
                </a:solidFill>
              </a:rPr>
            </a:br>
            <a:endParaRPr lang="en-US" dirty="0"/>
          </a:p>
        </p:txBody>
      </p:sp>
    </p:spTree>
    <p:extLst>
      <p:ext uri="{BB962C8B-B14F-4D97-AF65-F5344CB8AC3E}">
        <p14:creationId xmlns:p14="http://schemas.microsoft.com/office/powerpoint/2010/main" val="4208638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BC84-5DBB-381B-AEE3-3FC7D3EE6666}"/>
              </a:ext>
            </a:extLst>
          </p:cNvPr>
          <p:cNvSpPr>
            <a:spLocks noGrp="1"/>
          </p:cNvSpPr>
          <p:nvPr>
            <p:ph type="title"/>
          </p:nvPr>
        </p:nvSpPr>
        <p:spPr/>
        <p:txBody>
          <a:bodyPr/>
          <a:lstStyle/>
          <a:p>
            <a:r>
              <a:rPr lang="en-US" sz="2800" dirty="0"/>
              <a:t>The 4D model of dealing with distress</a:t>
            </a:r>
            <a:br>
              <a:rPr lang="en-US" sz="2800" dirty="0"/>
            </a:br>
            <a:r>
              <a:rPr lang="en-US" sz="2000" dirty="0"/>
              <a:t>Mansell et al 2020</a:t>
            </a:r>
            <a:endParaRPr lang="en-US" sz="2800" dirty="0"/>
          </a:p>
        </p:txBody>
      </p:sp>
      <p:sp>
        <p:nvSpPr>
          <p:cNvPr id="3" name="Content Placeholder 2">
            <a:extLst>
              <a:ext uri="{FF2B5EF4-FFF2-40B4-BE49-F238E27FC236}">
                <a16:creationId xmlns:a16="http://schemas.microsoft.com/office/drawing/2014/main" id="{48D83CA7-BD51-DBEB-0469-5124EA100826}"/>
              </a:ext>
            </a:extLst>
          </p:cNvPr>
          <p:cNvSpPr>
            <a:spLocks noGrp="1"/>
          </p:cNvSpPr>
          <p:nvPr>
            <p:ph idx="1"/>
          </p:nvPr>
        </p:nvSpPr>
        <p:spPr>
          <a:xfrm>
            <a:off x="4572000" y="992187"/>
            <a:ext cx="3800525" cy="4873625"/>
          </a:xfrm>
        </p:spPr>
        <p:txBody>
          <a:bodyPr/>
          <a:lstStyle/>
          <a:p>
            <a:endParaRPr lang="en-US" dirty="0"/>
          </a:p>
        </p:txBody>
      </p:sp>
      <p:sp>
        <p:nvSpPr>
          <p:cNvPr id="4" name="Text Placeholder 3">
            <a:extLst>
              <a:ext uri="{FF2B5EF4-FFF2-40B4-BE49-F238E27FC236}">
                <a16:creationId xmlns:a16="http://schemas.microsoft.com/office/drawing/2014/main" id="{683975C3-B6ED-6654-9727-E5B4E82F6A75}"/>
              </a:ext>
            </a:extLst>
          </p:cNvPr>
          <p:cNvSpPr>
            <a:spLocks noGrp="1"/>
          </p:cNvSpPr>
          <p:nvPr>
            <p:ph type="body" sz="half" idx="2"/>
          </p:nvPr>
        </p:nvSpPr>
        <p:spPr>
          <a:xfrm>
            <a:off x="323528" y="2057399"/>
            <a:ext cx="3800525" cy="4298953"/>
          </a:xfrm>
        </p:spPr>
        <p:txBody>
          <a:bodyPr>
            <a:normAutofit fontScale="25000" lnSpcReduction="20000"/>
          </a:bodyPr>
          <a:lstStyle/>
          <a:p>
            <a:pPr>
              <a:lnSpc>
                <a:spcPct val="115000"/>
              </a:lnSpc>
            </a:pPr>
            <a:r>
              <a:rPr lang="en-GB" sz="4300" b="1" dirty="0">
                <a:solidFill>
                  <a:srgbClr val="C00000"/>
                </a:solidFill>
                <a:effectLst/>
                <a:latin typeface="Rockwell" panose="02060603020205020403" pitchFamily="18" charset="77"/>
                <a:ea typeface="Times New Roman" panose="02020603050405020304" pitchFamily="18" charset="0"/>
              </a:rPr>
              <a:t> </a:t>
            </a:r>
            <a:endParaRPr lang="en-GB" sz="43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rabicPeriod"/>
            </a:pPr>
            <a:r>
              <a:rPr lang="en-GB" sz="4800" b="1" dirty="0">
                <a:effectLst/>
                <a:latin typeface="Rockwell" panose="02060603020205020403" pitchFamily="18" charset="77"/>
                <a:ea typeface="Times New Roman" panose="02020603050405020304" pitchFamily="18" charset="0"/>
                <a:cs typeface="Calibri" panose="020F0502020204030204" pitchFamily="34" charset="0"/>
              </a:rPr>
              <a:t>Distraction - Coping activities</a:t>
            </a:r>
            <a:r>
              <a:rPr lang="en-GB" sz="4800" b="1" dirty="0">
                <a:effectLst/>
                <a:latin typeface="Times New Roman" panose="02020603050405020304" pitchFamily="18" charset="0"/>
                <a:ea typeface="Times New Roman" panose="02020603050405020304" pitchFamily="18" charset="0"/>
                <a:cs typeface="Calibri" panose="020F0502020204030204" pitchFamily="34" charset="0"/>
              </a:rPr>
              <a:t> </a:t>
            </a:r>
            <a:r>
              <a:rPr lang="en-GB" sz="4800" dirty="0">
                <a:effectLst/>
                <a:latin typeface="Calibri" panose="020F0502020204030204" pitchFamily="34" charset="0"/>
                <a:ea typeface="Times New Roman" panose="02020603050405020304" pitchFamily="18" charset="0"/>
              </a:rPr>
              <a:t>that act as a temporary distraction from distress. </a:t>
            </a:r>
            <a:r>
              <a:rPr lang="en-GB" sz="4800" b="0" dirty="0">
                <a:solidFill>
                  <a:schemeClr val="tx1"/>
                </a:solidFill>
                <a:effectLst/>
                <a:latin typeface="Calibri" panose="020F0502020204030204" pitchFamily="34" charset="0"/>
                <a:ea typeface="Times New Roman" panose="02020603050405020304" pitchFamily="18" charset="0"/>
              </a:rPr>
              <a:t>Their aim is to temporarily remove the experience of distress. The module ‘Ways of Feeling Good’ is the first module to help as a temporary distraction.</a:t>
            </a:r>
            <a:r>
              <a:rPr lang="en-GB" sz="4800" b="0" kern="1200" dirty="0">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GB" sz="4800" b="0" dirty="0">
              <a:solidFill>
                <a:schemeClr val="tx1"/>
              </a:solidFill>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rabicPeriod"/>
            </a:pPr>
            <a:r>
              <a:rPr lang="en-GB" sz="4800" dirty="0">
                <a:effectLst/>
                <a:latin typeface="Rockwell" panose="02060603020205020403" pitchFamily="18" charset="77"/>
                <a:ea typeface="Times New Roman" panose="02020603050405020304" pitchFamily="18" charset="0"/>
                <a:cs typeface="Calibri" panose="020F0502020204030204" pitchFamily="34" charset="0"/>
              </a:rPr>
              <a:t>Dilution is a collection of techniques (Dilute)</a:t>
            </a:r>
            <a:r>
              <a:rPr lang="en-GB" sz="4800" dirty="0">
                <a:effectLst/>
                <a:latin typeface="Times New Roman" panose="02020603050405020304" pitchFamily="18" charset="0"/>
                <a:ea typeface="Times New Roman" panose="02020603050405020304" pitchFamily="18" charset="0"/>
                <a:cs typeface="Calibri" panose="020F0502020204030204" pitchFamily="34" charset="0"/>
              </a:rPr>
              <a:t> </a:t>
            </a:r>
            <a:r>
              <a:rPr lang="en-GB" sz="4800" dirty="0">
                <a:effectLst/>
                <a:latin typeface="Calibri" panose="020F0502020204030204" pitchFamily="34" charset="0"/>
                <a:ea typeface="Times New Roman" panose="02020603050405020304" pitchFamily="18" charset="0"/>
              </a:rPr>
              <a:t>that enable  young person to circumvent some of the processes that temporarily exacerbate distress. </a:t>
            </a:r>
            <a:r>
              <a:rPr lang="en-GB" sz="4800" b="0" dirty="0">
                <a:solidFill>
                  <a:schemeClr val="tx1"/>
                </a:solidFill>
                <a:effectLst/>
                <a:latin typeface="Calibri" panose="020F0502020204030204" pitchFamily="34" charset="0"/>
                <a:ea typeface="Times New Roman" panose="02020603050405020304" pitchFamily="18" charset="0"/>
              </a:rPr>
              <a:t>Their aim is not to remove the experience of distress, but to reduce its intensity whilst still experiencing some, manageable, degree of distress.</a:t>
            </a:r>
            <a:endParaRPr lang="en-GB" sz="4800" b="0" dirty="0">
              <a:solidFill>
                <a:schemeClr val="tx1"/>
              </a:solidFill>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rabicPeriod"/>
            </a:pPr>
            <a:r>
              <a:rPr lang="en-GB" sz="4800" dirty="0">
                <a:effectLst/>
                <a:latin typeface="Rockwell" panose="02060603020205020403" pitchFamily="18" charset="77"/>
                <a:ea typeface="Times New Roman" panose="02020603050405020304" pitchFamily="18" charset="0"/>
                <a:cs typeface="Calibri" panose="020F0502020204030204" pitchFamily="34" charset="0"/>
              </a:rPr>
              <a:t>Develop.</a:t>
            </a:r>
            <a:r>
              <a:rPr lang="en-GB" sz="4800" dirty="0">
                <a:effectLst/>
                <a:latin typeface="Times New Roman" panose="02020603050405020304" pitchFamily="18" charset="0"/>
                <a:ea typeface="Times New Roman" panose="02020603050405020304" pitchFamily="18" charset="0"/>
                <a:cs typeface="Calibri" panose="020F0502020204030204" pitchFamily="34" charset="0"/>
              </a:rPr>
              <a:t> </a:t>
            </a:r>
            <a:r>
              <a:rPr lang="en-GB" sz="4800" dirty="0">
                <a:effectLst/>
                <a:latin typeface="Calibri" panose="020F0502020204030204" pitchFamily="34" charset="0"/>
                <a:ea typeface="Calibri" panose="020F0502020204030204" pitchFamily="34" charset="0"/>
              </a:rPr>
              <a:t>The third step introduces the opposite side of the coin </a:t>
            </a:r>
            <a:r>
              <a:rPr lang="en-GB" sz="4800" b="0" dirty="0">
                <a:solidFill>
                  <a:schemeClr val="tx1"/>
                </a:solidFill>
                <a:effectLst/>
                <a:latin typeface="Calibri" panose="020F0502020204030204" pitchFamily="34" charset="0"/>
                <a:ea typeface="Calibri" panose="020F0502020204030204" pitchFamily="34" charset="0"/>
              </a:rPr>
              <a:t>– the need to think about, and talk about the problems, even though this can feel distressing.</a:t>
            </a:r>
            <a:endParaRPr lang="en-GB" sz="4800" b="0" dirty="0">
              <a:solidFill>
                <a:schemeClr val="tx1"/>
              </a:solidFill>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rabicPeriod"/>
            </a:pPr>
            <a:r>
              <a:rPr lang="en-GB" sz="4800" dirty="0">
                <a:effectLst/>
                <a:latin typeface="Rockwell" panose="02060603020205020403" pitchFamily="18" charset="77"/>
                <a:ea typeface="Calibri" panose="020F0502020204030204" pitchFamily="34" charset="0"/>
                <a:cs typeface="Calibri" panose="020F0502020204030204" pitchFamily="34" charset="0"/>
              </a:rPr>
              <a:t> Discovery,</a:t>
            </a:r>
            <a:r>
              <a:rPr lang="en-GB" sz="4800" dirty="0">
                <a:effectLst/>
                <a:latin typeface="Times New Roman" panose="02020603050405020304" pitchFamily="18" charset="0"/>
                <a:ea typeface="Calibri" panose="020F0502020204030204" pitchFamily="34" charset="0"/>
                <a:cs typeface="Calibri" panose="020F0502020204030204" pitchFamily="34" charset="0"/>
              </a:rPr>
              <a:t> </a:t>
            </a:r>
            <a:r>
              <a:rPr lang="en-GB" sz="4800" dirty="0">
                <a:effectLst/>
                <a:latin typeface="Calibri" panose="020F0502020204030204" pitchFamily="34" charset="0"/>
                <a:ea typeface="Calibri" panose="020F0502020204030204" pitchFamily="34" charset="0"/>
              </a:rPr>
              <a:t>encourages the benefits of speaking one’s problems out loud </a:t>
            </a:r>
            <a:r>
              <a:rPr lang="en-GB" sz="4800" b="0" dirty="0">
                <a:solidFill>
                  <a:schemeClr val="tx1"/>
                </a:solidFill>
                <a:effectLst/>
                <a:latin typeface="Calibri" panose="020F0502020204030204" pitchFamily="34" charset="0"/>
                <a:ea typeface="Calibri" panose="020F0502020204030204" pitchFamily="34" charset="0"/>
              </a:rPr>
              <a:t>to hear them in one’s own voice, </a:t>
            </a:r>
            <a:r>
              <a:rPr lang="en-GB" sz="4800" b="0" dirty="0">
                <a:solidFill>
                  <a:schemeClr val="tx1"/>
                </a:solidFill>
                <a:effectLst/>
                <a:latin typeface="Calibri" panose="020F0502020204030204" pitchFamily="34" charset="0"/>
                <a:ea typeface="Times New Roman" panose="02020603050405020304" pitchFamily="18" charset="0"/>
              </a:rPr>
              <a:t>develop </a:t>
            </a:r>
            <a:r>
              <a:rPr lang="en-GB" sz="4800" b="0" dirty="0">
                <a:solidFill>
                  <a:schemeClr val="tx1"/>
                </a:solidFill>
                <a:effectLst/>
                <a:latin typeface="Calibri" panose="020F0502020204030204" pitchFamily="34" charset="0"/>
                <a:ea typeface="Calibri" panose="020F0502020204030204" pitchFamily="34" charset="0"/>
              </a:rPr>
              <a:t>new perspectives </a:t>
            </a:r>
            <a:endParaRPr lang="en-GB" sz="4800" b="0" dirty="0">
              <a:solidFill>
                <a:schemeClr val="tx1"/>
              </a:solidFill>
              <a:effectLst/>
              <a:latin typeface="Times New Roman" panose="02020603050405020304" pitchFamily="18" charset="0"/>
              <a:ea typeface="Times New Roman" panose="02020603050405020304" pitchFamily="18" charset="0"/>
            </a:endParaRPr>
          </a:p>
          <a:p>
            <a:endParaRPr lang="en-US" dirty="0"/>
          </a:p>
        </p:txBody>
      </p:sp>
      <p:sp>
        <p:nvSpPr>
          <p:cNvPr id="5" name="Footer Placeholder 4">
            <a:extLst>
              <a:ext uri="{FF2B5EF4-FFF2-40B4-BE49-F238E27FC236}">
                <a16:creationId xmlns:a16="http://schemas.microsoft.com/office/drawing/2014/main" id="{0BC2265A-7069-E4C9-E7A1-55A9BBAEC193}"/>
              </a:ext>
            </a:extLst>
          </p:cNvPr>
          <p:cNvSpPr>
            <a:spLocks noGrp="1"/>
          </p:cNvSpPr>
          <p:nvPr>
            <p:ph type="ftr" sz="quarter" idx="11"/>
          </p:nvPr>
        </p:nvSpPr>
        <p:spPr/>
        <p:txBody>
          <a:bodyPr/>
          <a:lstStyle/>
          <a:p>
            <a:r>
              <a:rPr lang="en-GB" altLang="en-US"/>
              <a:t>Child and Family Training 2021</a:t>
            </a:r>
          </a:p>
        </p:txBody>
      </p:sp>
      <p:pic>
        <p:nvPicPr>
          <p:cNvPr id="6" name="Content Placeholder 3" descr="Diagram&#10;&#10;Description automatically generated">
            <a:extLst>
              <a:ext uri="{FF2B5EF4-FFF2-40B4-BE49-F238E27FC236}">
                <a16:creationId xmlns:a16="http://schemas.microsoft.com/office/drawing/2014/main" id="{39278863-8482-3CB6-7F38-72502044A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397920"/>
            <a:ext cx="3952496" cy="3831280"/>
          </a:xfrm>
          <a:prstGeom prst="rect">
            <a:avLst/>
          </a:prstGeom>
        </p:spPr>
      </p:pic>
    </p:spTree>
    <p:extLst>
      <p:ext uri="{BB962C8B-B14F-4D97-AF65-F5344CB8AC3E}">
        <p14:creationId xmlns:p14="http://schemas.microsoft.com/office/powerpoint/2010/main" val="1339141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37B436-7BBC-02F7-A7E5-F9BF977C9705}"/>
              </a:ext>
            </a:extLst>
          </p:cNvPr>
          <p:cNvSpPr>
            <a:spLocks noGrp="1"/>
          </p:cNvSpPr>
          <p:nvPr>
            <p:ph type="title"/>
          </p:nvPr>
        </p:nvSpPr>
        <p:spPr>
          <a:xfrm>
            <a:off x="409763" y="433545"/>
            <a:ext cx="8354890" cy="930447"/>
          </a:xfrm>
        </p:spPr>
        <p:txBody>
          <a:bodyPr vert="horz" lIns="91440" tIns="45720" rIns="91440" bIns="45720" rtlCol="0" anchor="b">
            <a:normAutofit fontScale="90000"/>
          </a:bodyPr>
          <a:lstStyle/>
          <a:p>
            <a:pPr algn="ctr"/>
            <a:r>
              <a:rPr lang="en-US" sz="4700" dirty="0">
                <a:solidFill>
                  <a:srgbClr val="FFFFFF"/>
                </a:solidFill>
                <a:latin typeface="+mj-lt"/>
                <a:ea typeface="+mj-ea"/>
                <a:cs typeface="+mj-cs"/>
              </a:rPr>
              <a:t>Guides for Foster Carers and UASC</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EDDA707D-303B-10DA-4798-5639AD279E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551" y="2426818"/>
            <a:ext cx="3068186" cy="3997637"/>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picture containing graphical user interface&#10;&#10;Description automatically generated">
            <a:extLst>
              <a:ext uri="{FF2B5EF4-FFF2-40B4-BE49-F238E27FC236}">
                <a16:creationId xmlns:a16="http://schemas.microsoft.com/office/drawing/2014/main" id="{49AD8443-73F1-AD08-0584-443B3CAB4D1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10701" y="2426818"/>
            <a:ext cx="3138144" cy="3997637"/>
          </a:xfrm>
          <a:prstGeom prst="rect">
            <a:avLst/>
          </a:prstGeom>
        </p:spPr>
      </p:pic>
    </p:spTree>
    <p:extLst>
      <p:ext uri="{BB962C8B-B14F-4D97-AF65-F5344CB8AC3E}">
        <p14:creationId xmlns:p14="http://schemas.microsoft.com/office/powerpoint/2010/main" val="808892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9185-5FD5-00A9-3AC7-2A9C864D0618}"/>
              </a:ext>
            </a:extLst>
          </p:cNvPr>
          <p:cNvSpPr>
            <a:spLocks noGrp="1"/>
          </p:cNvSpPr>
          <p:nvPr>
            <p:ph type="title"/>
          </p:nvPr>
        </p:nvSpPr>
        <p:spPr>
          <a:xfrm>
            <a:off x="623888" y="548681"/>
            <a:ext cx="6684416" cy="1656184"/>
          </a:xfrm>
        </p:spPr>
        <p:txBody>
          <a:bodyPr/>
          <a:lstStyle/>
          <a:p>
            <a:r>
              <a:rPr lang="en-US" sz="4800" dirty="0"/>
              <a:t>Dealing with distress- the core response</a:t>
            </a:r>
          </a:p>
        </p:txBody>
      </p:sp>
      <p:sp>
        <p:nvSpPr>
          <p:cNvPr id="3" name="Text Placeholder 2">
            <a:extLst>
              <a:ext uri="{FF2B5EF4-FFF2-40B4-BE49-F238E27FC236}">
                <a16:creationId xmlns:a16="http://schemas.microsoft.com/office/drawing/2014/main" id="{46970E38-BE8A-A83F-4579-C9A3868E01EA}"/>
              </a:ext>
            </a:extLst>
          </p:cNvPr>
          <p:cNvSpPr>
            <a:spLocks noGrp="1"/>
          </p:cNvSpPr>
          <p:nvPr>
            <p:ph type="body" idx="1"/>
          </p:nvPr>
        </p:nvSpPr>
        <p:spPr>
          <a:xfrm>
            <a:off x="467544" y="2492896"/>
            <a:ext cx="4752528" cy="3697592"/>
          </a:xfrm>
        </p:spPr>
        <p:txBody>
          <a:bodyPr>
            <a:normAutofit fontScale="92500" lnSpcReduction="10000"/>
          </a:bodyPr>
          <a:lstStyle/>
          <a:p>
            <a:pPr indent="-228600">
              <a:buFont typeface="Arial" panose="020B0604020202020204" pitchFamily="34" charset="0"/>
              <a:buChar char="•"/>
            </a:pPr>
            <a:r>
              <a:rPr lang="en-US" sz="2400" b="1" dirty="0">
                <a:solidFill>
                  <a:schemeClr val="accent2"/>
                </a:solidFill>
              </a:rPr>
              <a:t>Distress</a:t>
            </a:r>
            <a:r>
              <a:rPr lang="en-US" sz="2400" b="1" dirty="0">
                <a:solidFill>
                  <a:schemeClr val="tx1"/>
                </a:solidFill>
              </a:rPr>
              <a:t> -</a:t>
            </a:r>
            <a:r>
              <a:rPr lang="en-US" sz="2400" b="0" dirty="0">
                <a:solidFill>
                  <a:schemeClr val="tx1"/>
                </a:solidFill>
              </a:rPr>
              <a:t>extreme anxiety, sorrow or pain in the face of adversity when we feel we have lost of control over valued life experiences – work, family, education,  </a:t>
            </a:r>
            <a:r>
              <a:rPr lang="en-US" sz="2400" dirty="0">
                <a:solidFill>
                  <a:schemeClr val="tx1"/>
                </a:solidFill>
              </a:rPr>
              <a:t>- </a:t>
            </a:r>
          </a:p>
          <a:p>
            <a:pPr indent="-228600">
              <a:buFont typeface="Arial" panose="020B0604020202020204" pitchFamily="34" charset="0"/>
              <a:buChar char="•"/>
            </a:pPr>
            <a:r>
              <a:rPr lang="en-US" sz="2400" b="1" dirty="0">
                <a:solidFill>
                  <a:schemeClr val="accent2"/>
                </a:solidFill>
              </a:rPr>
              <a:t>Distress</a:t>
            </a:r>
            <a:r>
              <a:rPr lang="en-US" sz="2400" dirty="0">
                <a:solidFill>
                  <a:schemeClr val="tx1"/>
                </a:solidFill>
              </a:rPr>
              <a:t> </a:t>
            </a:r>
            <a:r>
              <a:rPr lang="en-US" sz="2400" b="0" dirty="0">
                <a:solidFill>
                  <a:schemeClr val="tx1"/>
                </a:solidFill>
              </a:rPr>
              <a:t>is on the border of ‘</a:t>
            </a:r>
            <a:r>
              <a:rPr lang="en-US" sz="2400" dirty="0">
                <a:solidFill>
                  <a:schemeClr val="accent2"/>
                </a:solidFill>
              </a:rPr>
              <a:t>manageable stress’ </a:t>
            </a:r>
            <a:r>
              <a:rPr lang="en-US" sz="2400" b="0" dirty="0">
                <a:solidFill>
                  <a:schemeClr val="tx1"/>
                </a:solidFill>
              </a:rPr>
              <a:t>which strengthens when we find support, and ‘overwhelming stress ‘ –without support – </a:t>
            </a:r>
            <a:r>
              <a:rPr lang="en-US" sz="2400" dirty="0">
                <a:solidFill>
                  <a:schemeClr val="accent2"/>
                </a:solidFill>
              </a:rPr>
              <a:t>toxic stress </a:t>
            </a:r>
            <a:r>
              <a:rPr lang="en-US" sz="2400" b="0" dirty="0">
                <a:solidFill>
                  <a:schemeClr val="tx1"/>
                </a:solidFill>
              </a:rPr>
              <a:t>– with extensive harmful effects on mental and physical health – life long</a:t>
            </a:r>
          </a:p>
          <a:p>
            <a:endParaRPr lang="en-US" dirty="0"/>
          </a:p>
        </p:txBody>
      </p:sp>
      <p:sp>
        <p:nvSpPr>
          <p:cNvPr id="4" name="Footer Placeholder 3">
            <a:extLst>
              <a:ext uri="{FF2B5EF4-FFF2-40B4-BE49-F238E27FC236}">
                <a16:creationId xmlns:a16="http://schemas.microsoft.com/office/drawing/2014/main" id="{7B22CA69-6FF1-B0C9-EC15-B35F82461E60}"/>
              </a:ext>
            </a:extLst>
          </p:cNvPr>
          <p:cNvSpPr>
            <a:spLocks noGrp="1"/>
          </p:cNvSpPr>
          <p:nvPr>
            <p:ph type="ftr" sz="quarter" idx="11"/>
          </p:nvPr>
        </p:nvSpPr>
        <p:spPr/>
        <p:txBody>
          <a:bodyPr/>
          <a:lstStyle/>
          <a:p>
            <a:endParaRPr lang="en-GB" dirty="0"/>
          </a:p>
        </p:txBody>
      </p:sp>
      <p:pic>
        <p:nvPicPr>
          <p:cNvPr id="5" name="Content Placeholder 4" descr="A close up of a fire&#10;&#10;Description automatically generated">
            <a:extLst>
              <a:ext uri="{FF2B5EF4-FFF2-40B4-BE49-F238E27FC236}">
                <a16:creationId xmlns:a16="http://schemas.microsoft.com/office/drawing/2014/main" id="{143115FB-6BED-1E9D-AA5D-E5B3F0DF9886}"/>
              </a:ext>
            </a:extLst>
          </p:cNvPr>
          <p:cNvPicPr>
            <a:picLocks noChangeAspect="1"/>
          </p:cNvPicPr>
          <p:nvPr/>
        </p:nvPicPr>
        <p:blipFill rotWithShape="1">
          <a:blip r:embed="rId2">
            <a:extLst>
              <a:ext uri="{28A0092B-C50C-407E-A947-70E740481C1C}">
                <a14:useLocalDpi xmlns:a14="http://schemas.microsoft.com/office/drawing/2010/main" val="0"/>
              </a:ext>
            </a:extLst>
          </a:blip>
          <a:srcRect l="20504" r="22496" b="3"/>
          <a:stretch/>
        </p:blipFill>
        <p:spPr>
          <a:xfrm>
            <a:off x="5508105" y="2708920"/>
            <a:ext cx="2723405" cy="3481568"/>
          </a:xfrm>
          <a:prstGeom prst="rect">
            <a:avLst/>
          </a:prstGeom>
        </p:spPr>
      </p:pic>
    </p:spTree>
    <p:extLst>
      <p:ext uri="{BB962C8B-B14F-4D97-AF65-F5344CB8AC3E}">
        <p14:creationId xmlns:p14="http://schemas.microsoft.com/office/powerpoint/2010/main" val="74010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916E1-A71C-2148-8CBF-B17C661949CE}"/>
              </a:ext>
            </a:extLst>
          </p:cNvPr>
          <p:cNvSpPr>
            <a:spLocks noGrp="1"/>
          </p:cNvSpPr>
          <p:nvPr>
            <p:ph type="title"/>
          </p:nvPr>
        </p:nvSpPr>
        <p:spPr/>
        <p:txBody>
          <a:bodyPr/>
          <a:lstStyle/>
          <a:p>
            <a:r>
              <a:rPr lang="en-US" dirty="0"/>
              <a:t>Dealing with distress</a:t>
            </a:r>
          </a:p>
        </p:txBody>
      </p:sp>
      <p:pic>
        <p:nvPicPr>
          <p:cNvPr id="4" name="Content Placeholder 3">
            <a:extLst>
              <a:ext uri="{FF2B5EF4-FFF2-40B4-BE49-F238E27FC236}">
                <a16:creationId xmlns:a16="http://schemas.microsoft.com/office/drawing/2014/main" id="{344E8EAA-F26E-AC46-B924-8480DCB879A7}"/>
              </a:ext>
            </a:extLst>
          </p:cNvPr>
          <p:cNvPicPr>
            <a:picLocks noGrp="1" noChangeAspect="1"/>
          </p:cNvPicPr>
          <p:nvPr>
            <p:ph idx="1"/>
          </p:nvPr>
        </p:nvPicPr>
        <p:blipFill rotWithShape="1">
          <a:blip r:embed="rId2"/>
          <a:srcRect t="32500" b="17500"/>
          <a:stretch/>
        </p:blipFill>
        <p:spPr>
          <a:xfrm>
            <a:off x="1070571" y="1574800"/>
            <a:ext cx="7002858" cy="4946650"/>
          </a:xfrm>
          <a:prstGeom prst="rect">
            <a:avLst/>
          </a:prstGeom>
        </p:spPr>
      </p:pic>
    </p:spTree>
    <p:extLst>
      <p:ext uri="{BB962C8B-B14F-4D97-AF65-F5344CB8AC3E}">
        <p14:creationId xmlns:p14="http://schemas.microsoft.com/office/powerpoint/2010/main" val="3264635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321D4-053B-BBFE-C30C-FA346BA7535C}"/>
              </a:ext>
            </a:extLst>
          </p:cNvPr>
          <p:cNvSpPr>
            <a:spLocks noGrp="1"/>
          </p:cNvSpPr>
          <p:nvPr>
            <p:ph type="title"/>
          </p:nvPr>
        </p:nvSpPr>
        <p:spPr>
          <a:xfrm>
            <a:off x="486696" y="629266"/>
            <a:ext cx="2629122" cy="1622321"/>
          </a:xfrm>
        </p:spPr>
        <p:txBody>
          <a:bodyPr>
            <a:normAutofit fontScale="90000"/>
          </a:bodyPr>
          <a:lstStyle/>
          <a:p>
            <a:r>
              <a:rPr lang="en-US" dirty="0"/>
              <a:t>Distraction Ten Ways of feeling good</a:t>
            </a:r>
          </a:p>
        </p:txBody>
      </p:sp>
      <p:sp>
        <p:nvSpPr>
          <p:cNvPr id="9" name="Content Placeholder 8">
            <a:extLst>
              <a:ext uri="{FF2B5EF4-FFF2-40B4-BE49-F238E27FC236}">
                <a16:creationId xmlns:a16="http://schemas.microsoft.com/office/drawing/2014/main" id="{6234A925-E2D6-0CCA-9C8D-386F76E13882}"/>
              </a:ext>
            </a:extLst>
          </p:cNvPr>
          <p:cNvSpPr>
            <a:spLocks noGrp="1"/>
          </p:cNvSpPr>
          <p:nvPr>
            <p:ph idx="1"/>
          </p:nvPr>
        </p:nvSpPr>
        <p:spPr>
          <a:xfrm>
            <a:off x="486698" y="2438400"/>
            <a:ext cx="2629120" cy="3785419"/>
          </a:xfrm>
        </p:spPr>
        <p:txBody>
          <a:bodyPr>
            <a:normAutofit/>
          </a:bodyPr>
          <a:lstStyle/>
          <a:p>
            <a:r>
              <a:rPr lang="en-US" sz="1700" dirty="0"/>
              <a:t>Use the work sheet and list to identify 10 ways the child or young person can do that could be scheduled ‘to feel good’ </a:t>
            </a: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B2FE42CE-A041-BAF7-D6B9-47127A7B8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6456" y="807593"/>
            <a:ext cx="3890378" cy="5239568"/>
          </a:xfrm>
          <a:prstGeom prst="rect">
            <a:avLst/>
          </a:prstGeom>
          <a:effectLst/>
        </p:spPr>
      </p:pic>
    </p:spTree>
    <p:extLst>
      <p:ext uri="{BB962C8B-B14F-4D97-AF65-F5344CB8AC3E}">
        <p14:creationId xmlns:p14="http://schemas.microsoft.com/office/powerpoint/2010/main" val="3649789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794E-2ADA-5F09-D026-76CC108660DA}"/>
              </a:ext>
            </a:extLst>
          </p:cNvPr>
          <p:cNvSpPr>
            <a:spLocks noGrp="1"/>
          </p:cNvSpPr>
          <p:nvPr>
            <p:ph type="title"/>
          </p:nvPr>
        </p:nvSpPr>
        <p:spPr/>
        <p:txBody>
          <a:bodyPr/>
          <a:lstStyle/>
          <a:p>
            <a:r>
              <a:rPr lang="en-US" dirty="0"/>
              <a:t>Dilution -Breathing exercises to enhance relaxation</a:t>
            </a:r>
          </a:p>
        </p:txBody>
      </p:sp>
      <p:sp>
        <p:nvSpPr>
          <p:cNvPr id="3" name="Text Placeholder 2">
            <a:extLst>
              <a:ext uri="{FF2B5EF4-FFF2-40B4-BE49-F238E27FC236}">
                <a16:creationId xmlns:a16="http://schemas.microsoft.com/office/drawing/2014/main" id="{07E64B83-1F8A-1D08-B481-947B44CDAA3A}"/>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DD2D5694-0E5B-70F9-1F9D-9F6BFDCDDB04}"/>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67285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8C63D-4674-91F3-11DA-AAE960B5AE2B}"/>
              </a:ext>
            </a:extLst>
          </p:cNvPr>
          <p:cNvSpPr>
            <a:spLocks noGrp="1"/>
          </p:cNvSpPr>
          <p:nvPr>
            <p:ph type="title"/>
          </p:nvPr>
        </p:nvSpPr>
        <p:spPr/>
        <p:txBody>
          <a:bodyPr/>
          <a:lstStyle/>
          <a:p>
            <a:r>
              <a:rPr lang="en-GB" dirty="0"/>
              <a:t>Introductions</a:t>
            </a:r>
          </a:p>
        </p:txBody>
      </p:sp>
      <p:sp>
        <p:nvSpPr>
          <p:cNvPr id="3" name="Text Placeholder 2">
            <a:extLst>
              <a:ext uri="{FF2B5EF4-FFF2-40B4-BE49-F238E27FC236}">
                <a16:creationId xmlns:a16="http://schemas.microsoft.com/office/drawing/2014/main" id="{21735F72-A2FA-80F0-BA0D-71921EF3C255}"/>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A3305FD1-EF3F-1E28-72E3-DE1D974C711D}"/>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546420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BE9729-1096-4D4B-A142-BD811274A6A5}"/>
              </a:ext>
            </a:extLst>
          </p:cNvPr>
          <p:cNvSpPr>
            <a:spLocks noGrp="1"/>
          </p:cNvSpPr>
          <p:nvPr>
            <p:ph type="title"/>
          </p:nvPr>
        </p:nvSpPr>
        <p:spPr>
          <a:xfrm>
            <a:off x="482600" y="188639"/>
            <a:ext cx="3585344" cy="908641"/>
          </a:xfrm>
        </p:spPr>
        <p:txBody>
          <a:bodyPr>
            <a:noAutofit/>
          </a:bodyPr>
          <a:lstStyle/>
          <a:p>
            <a:r>
              <a:rPr lang="en-GB" sz="2400" dirty="0"/>
              <a:t>Initial training in deep-muscle relaxation </a:t>
            </a:r>
            <a:br>
              <a:rPr lang="en-GB" sz="2000" dirty="0"/>
            </a:br>
            <a:endParaRPr lang="en-US" sz="2000" dirty="0"/>
          </a:p>
        </p:txBody>
      </p:sp>
      <p:sp>
        <p:nvSpPr>
          <p:cNvPr id="8" name="Content Placeholder 7">
            <a:extLst>
              <a:ext uri="{FF2B5EF4-FFF2-40B4-BE49-F238E27FC236}">
                <a16:creationId xmlns:a16="http://schemas.microsoft.com/office/drawing/2014/main" id="{1BDFD842-6D31-440A-9BEF-382DBDC64FC8}"/>
              </a:ext>
            </a:extLst>
          </p:cNvPr>
          <p:cNvSpPr>
            <a:spLocks noGrp="1"/>
          </p:cNvSpPr>
          <p:nvPr>
            <p:ph idx="1"/>
          </p:nvPr>
        </p:nvSpPr>
        <p:spPr>
          <a:xfrm>
            <a:off x="482601" y="1340768"/>
            <a:ext cx="3905343" cy="5195497"/>
          </a:xfrm>
        </p:spPr>
        <p:txBody>
          <a:bodyPr>
            <a:normAutofit fontScale="92500"/>
          </a:bodyPr>
          <a:lstStyle/>
          <a:p>
            <a:r>
              <a:rPr lang="en-GB" sz="2200" dirty="0"/>
              <a:t>If you  can relax tense parts, you will be taking the first step in coping with these feelings. </a:t>
            </a:r>
          </a:p>
          <a:p>
            <a:r>
              <a:rPr lang="en-GB" sz="2200" dirty="0"/>
              <a:t>-Get into a comfortable position, with eyes closed and practise deep breathing </a:t>
            </a:r>
          </a:p>
          <a:p>
            <a:r>
              <a:rPr lang="en-GB" sz="2200" dirty="0"/>
              <a:t>-The start to  clench and relax a fist, flexing and extending arms, tensing tummy muscles and thigh and calf muscles </a:t>
            </a:r>
          </a:p>
          <a:p>
            <a:pPr lvl="1"/>
            <a:r>
              <a:rPr lang="en-GB" dirty="0"/>
              <a:t>The ultimate goal is to recognise tension in the body and then work to relax it. </a:t>
            </a:r>
            <a:endParaRPr lang="en-GB" sz="1800" dirty="0"/>
          </a:p>
          <a:p>
            <a:endParaRPr lang="en-US" sz="1700" dirty="0"/>
          </a:p>
        </p:txBody>
      </p:sp>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FC7C72D-8A17-DC4D-A6FA-0848ABF9E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6056" y="713127"/>
            <a:ext cx="3842645" cy="5431745"/>
          </a:xfrm>
          <a:prstGeom prst="rect">
            <a:avLst/>
          </a:prstGeom>
        </p:spPr>
      </p:pic>
      <p:grpSp>
        <p:nvGrpSpPr>
          <p:cNvPr id="17" name="Group 16">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21040" y="0"/>
            <a:ext cx="822960" cy="1097280"/>
            <a:chOff x="11094720" y="0"/>
            <a:chExt cx="1097280" cy="1097280"/>
          </a:xfrm>
        </p:grpSpPr>
        <p:sp>
          <p:nvSpPr>
            <p:cNvPr id="18" name="Isosceles Triangle 17">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1238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8A48D-7DD5-D1D8-BD8E-71F7FB261C6D}"/>
              </a:ext>
            </a:extLst>
          </p:cNvPr>
          <p:cNvSpPr>
            <a:spLocks noGrp="1"/>
          </p:cNvSpPr>
          <p:nvPr>
            <p:ph type="title"/>
          </p:nvPr>
        </p:nvSpPr>
        <p:spPr/>
        <p:txBody>
          <a:bodyPr/>
          <a:lstStyle/>
          <a:p>
            <a:r>
              <a:rPr lang="en-US" dirty="0"/>
              <a:t>Square Breathing </a:t>
            </a:r>
          </a:p>
        </p:txBody>
      </p:sp>
      <p:pic>
        <p:nvPicPr>
          <p:cNvPr id="7" name="Content Placeholder 6">
            <a:extLst>
              <a:ext uri="{FF2B5EF4-FFF2-40B4-BE49-F238E27FC236}">
                <a16:creationId xmlns:a16="http://schemas.microsoft.com/office/drawing/2014/main" id="{18DE45E2-223B-79EF-FC37-B394CCC159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7788" y="1628800"/>
            <a:ext cx="4944004" cy="3528392"/>
          </a:xfrm>
        </p:spPr>
      </p:pic>
      <p:sp>
        <p:nvSpPr>
          <p:cNvPr id="4" name="Text Placeholder 3">
            <a:extLst>
              <a:ext uri="{FF2B5EF4-FFF2-40B4-BE49-F238E27FC236}">
                <a16:creationId xmlns:a16="http://schemas.microsoft.com/office/drawing/2014/main" id="{CA7DCB3B-98C8-AE51-4324-E1E84831E03A}"/>
              </a:ext>
            </a:extLst>
          </p:cNvPr>
          <p:cNvSpPr>
            <a:spLocks noGrp="1"/>
          </p:cNvSpPr>
          <p:nvPr>
            <p:ph type="body" sz="half" idx="2"/>
          </p:nvPr>
        </p:nvSpPr>
        <p:spPr>
          <a:xfrm>
            <a:off x="629841" y="2301082"/>
            <a:ext cx="2949178" cy="3811588"/>
          </a:xfrm>
        </p:spPr>
        <p:txBody>
          <a:bodyPr>
            <a:normAutofit fontScale="85000" lnSpcReduction="20000"/>
          </a:bodyPr>
          <a:lstStyle/>
          <a:p>
            <a:pPr marL="342900" indent="-342900">
              <a:buFont typeface="Arial" panose="020B0604020202020204" pitchFamily="34" charset="0"/>
              <a:buChar char="•"/>
            </a:pPr>
            <a:r>
              <a:rPr lang="en-GB" sz="2000" dirty="0"/>
              <a:t>Square breathing </a:t>
            </a:r>
            <a:r>
              <a:rPr lang="en-GB" sz="2000" b="0" dirty="0">
                <a:solidFill>
                  <a:schemeClr val="tx2"/>
                </a:solidFill>
              </a:rPr>
              <a:t>is a helpful technique– </a:t>
            </a:r>
          </a:p>
          <a:p>
            <a:pPr marL="342900" indent="-342900">
              <a:buFont typeface="Arial" panose="020B0604020202020204" pitchFamily="34" charset="0"/>
              <a:buChar char="•"/>
            </a:pPr>
            <a:r>
              <a:rPr lang="en-GB" sz="2000" b="0" dirty="0">
                <a:solidFill>
                  <a:schemeClr val="tx2"/>
                </a:solidFill>
              </a:rPr>
              <a:t>Find a square object – a picture, or mirror – track the shape with your eyes and breath out as you track along the top,</a:t>
            </a:r>
          </a:p>
          <a:p>
            <a:pPr marL="342900" indent="-342900">
              <a:buFont typeface="Arial" panose="020B0604020202020204" pitchFamily="34" charset="0"/>
              <a:buChar char="•"/>
            </a:pPr>
            <a:r>
              <a:rPr lang="en-GB" sz="2000" b="0" dirty="0">
                <a:solidFill>
                  <a:schemeClr val="tx2"/>
                </a:solidFill>
              </a:rPr>
              <a:t> Then pause at the corner, breathe in as you track down the side – </a:t>
            </a:r>
          </a:p>
          <a:p>
            <a:pPr marL="342900" indent="-342900">
              <a:buFont typeface="Arial" panose="020B0604020202020204" pitchFamily="34" charset="0"/>
              <a:buChar char="•"/>
            </a:pPr>
            <a:r>
              <a:rPr lang="en-GB" sz="2000" b="0" dirty="0">
                <a:solidFill>
                  <a:schemeClr val="tx2"/>
                </a:solidFill>
              </a:rPr>
              <a:t>pause at the corner, breath out as you track along the bottom, pause, </a:t>
            </a:r>
          </a:p>
          <a:p>
            <a:pPr marL="342900" indent="-342900">
              <a:buFont typeface="Arial" panose="020B0604020202020204" pitchFamily="34" charset="0"/>
              <a:buChar char="•"/>
            </a:pPr>
            <a:r>
              <a:rPr lang="en-GB" sz="2000" b="0" dirty="0">
                <a:solidFill>
                  <a:schemeClr val="tx2"/>
                </a:solidFill>
              </a:rPr>
              <a:t>breath in as you track back up and pause – repeat several times </a:t>
            </a:r>
          </a:p>
          <a:p>
            <a:endParaRPr lang="en-US" dirty="0"/>
          </a:p>
        </p:txBody>
      </p:sp>
      <p:sp>
        <p:nvSpPr>
          <p:cNvPr id="5" name="Footer Placeholder 4">
            <a:extLst>
              <a:ext uri="{FF2B5EF4-FFF2-40B4-BE49-F238E27FC236}">
                <a16:creationId xmlns:a16="http://schemas.microsoft.com/office/drawing/2014/main" id="{ED9BCA6F-E774-BC82-2E47-F1BE7A003A41}"/>
              </a:ext>
            </a:extLst>
          </p:cNvPr>
          <p:cNvSpPr>
            <a:spLocks noGrp="1"/>
          </p:cNvSpPr>
          <p:nvPr>
            <p:ph type="ftr" sz="quarter" idx="11"/>
          </p:nvPr>
        </p:nvSpPr>
        <p:spPr/>
        <p:txBody>
          <a:bodyPr/>
          <a:lstStyle/>
          <a:p>
            <a:endParaRPr lang="en-GB" altLang="en-US" sz="1600" dirty="0"/>
          </a:p>
        </p:txBody>
      </p:sp>
    </p:spTree>
    <p:extLst>
      <p:ext uri="{BB962C8B-B14F-4D97-AF65-F5344CB8AC3E}">
        <p14:creationId xmlns:p14="http://schemas.microsoft.com/office/powerpoint/2010/main" val="3642620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FE4FE7-A9AA-4663-8AFD-D17C64DC9729}"/>
              </a:ext>
            </a:extLst>
          </p:cNvPr>
          <p:cNvSpPr/>
          <p:nvPr/>
        </p:nvSpPr>
        <p:spPr>
          <a:xfrm>
            <a:off x="101600" y="5702770"/>
            <a:ext cx="8741776" cy="1094572"/>
          </a:xfrm>
          <a:prstGeom prst="rect">
            <a:avLst/>
          </a:prstGeom>
          <a:solidFill>
            <a:schemeClr val="bg1"/>
          </a:solidFill>
          <a:ln>
            <a:solidFill>
              <a:schemeClr val="bg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p:cNvSpPr>
            <a:spLocks noGrp="1"/>
          </p:cNvSpPr>
          <p:nvPr>
            <p:ph type="title"/>
          </p:nvPr>
        </p:nvSpPr>
        <p:spPr>
          <a:xfrm>
            <a:off x="0" y="215422"/>
            <a:ext cx="9144000" cy="561975"/>
          </a:xfrm>
        </p:spPr>
        <p:txBody>
          <a:bodyPr>
            <a:noAutofit/>
          </a:bodyPr>
          <a:lstStyle/>
          <a:p>
            <a:r>
              <a:rPr lang="en-US" sz="2400" dirty="0"/>
              <a:t>The Butterfly Technique </a:t>
            </a:r>
            <a:br>
              <a:rPr lang="en-US" sz="2400" dirty="0"/>
            </a:br>
            <a:r>
              <a:rPr lang="en-US" sz="1400" dirty="0"/>
              <a:t>(Jarred and </a:t>
            </a:r>
            <a:r>
              <a:rPr lang="en-US" sz="1400" dirty="0" err="1"/>
              <a:t>Artiga</a:t>
            </a:r>
            <a:r>
              <a:rPr lang="en-US" sz="1400" dirty="0"/>
              <a:t> 2010, Mansell, </a:t>
            </a:r>
            <a:r>
              <a:rPr lang="en-US" sz="1400" dirty="0" err="1"/>
              <a:t>Urmson</a:t>
            </a:r>
            <a:r>
              <a:rPr lang="en-US" sz="1400" dirty="0"/>
              <a:t> and Mansell 2020)</a:t>
            </a:r>
            <a:endParaRPr lang="en-US" sz="1800" dirty="0"/>
          </a:p>
        </p:txBody>
      </p:sp>
      <p:sp>
        <p:nvSpPr>
          <p:cNvPr id="5" name="Rectangle 4"/>
          <p:cNvSpPr/>
          <p:nvPr/>
        </p:nvSpPr>
        <p:spPr>
          <a:xfrm>
            <a:off x="1318626" y="764225"/>
            <a:ext cx="6307724" cy="773176"/>
          </a:xfrm>
          <a:prstGeom prst="rect">
            <a:avLst/>
          </a:prstGeom>
          <a:solidFill>
            <a:schemeClr val="bg1"/>
          </a:solidFill>
          <a:ln w="38100">
            <a:solidFill>
              <a:schemeClr val="accent1"/>
            </a:solidFill>
            <a:extLst>
              <a:ext uri="{C807C97D-BFC1-408E-A445-0C87EB9F89A2}">
                <ask:lineSketchStyleProps xmlns:ask="http://schemas.microsoft.com/office/drawing/2018/sketchyshapes" sd="1470529630">
                  <a:custGeom>
                    <a:avLst/>
                    <a:gdLst>
                      <a:gd name="connsiteX0" fmla="*/ 0 w 6307724"/>
                      <a:gd name="connsiteY0" fmla="*/ 0 h 587441"/>
                      <a:gd name="connsiteX1" fmla="*/ 504618 w 6307724"/>
                      <a:gd name="connsiteY1" fmla="*/ 0 h 587441"/>
                      <a:gd name="connsiteX2" fmla="*/ 1261545 w 6307724"/>
                      <a:gd name="connsiteY2" fmla="*/ 0 h 587441"/>
                      <a:gd name="connsiteX3" fmla="*/ 2018472 w 6307724"/>
                      <a:gd name="connsiteY3" fmla="*/ 0 h 587441"/>
                      <a:gd name="connsiteX4" fmla="*/ 2775399 w 6307724"/>
                      <a:gd name="connsiteY4" fmla="*/ 0 h 587441"/>
                      <a:gd name="connsiteX5" fmla="*/ 3469248 w 6307724"/>
                      <a:gd name="connsiteY5" fmla="*/ 0 h 587441"/>
                      <a:gd name="connsiteX6" fmla="*/ 3973866 w 6307724"/>
                      <a:gd name="connsiteY6" fmla="*/ 0 h 587441"/>
                      <a:gd name="connsiteX7" fmla="*/ 4415407 w 6307724"/>
                      <a:gd name="connsiteY7" fmla="*/ 0 h 587441"/>
                      <a:gd name="connsiteX8" fmla="*/ 4983102 w 6307724"/>
                      <a:gd name="connsiteY8" fmla="*/ 0 h 587441"/>
                      <a:gd name="connsiteX9" fmla="*/ 5740029 w 6307724"/>
                      <a:gd name="connsiteY9" fmla="*/ 0 h 587441"/>
                      <a:gd name="connsiteX10" fmla="*/ 6307724 w 6307724"/>
                      <a:gd name="connsiteY10" fmla="*/ 0 h 587441"/>
                      <a:gd name="connsiteX11" fmla="*/ 6307724 w 6307724"/>
                      <a:gd name="connsiteY11" fmla="*/ 587441 h 587441"/>
                      <a:gd name="connsiteX12" fmla="*/ 5550797 w 6307724"/>
                      <a:gd name="connsiteY12" fmla="*/ 587441 h 587441"/>
                      <a:gd name="connsiteX13" fmla="*/ 4983102 w 6307724"/>
                      <a:gd name="connsiteY13" fmla="*/ 587441 h 587441"/>
                      <a:gd name="connsiteX14" fmla="*/ 4415407 w 6307724"/>
                      <a:gd name="connsiteY14" fmla="*/ 587441 h 587441"/>
                      <a:gd name="connsiteX15" fmla="*/ 3658480 w 6307724"/>
                      <a:gd name="connsiteY15" fmla="*/ 587441 h 587441"/>
                      <a:gd name="connsiteX16" fmla="*/ 3153862 w 6307724"/>
                      <a:gd name="connsiteY16" fmla="*/ 587441 h 587441"/>
                      <a:gd name="connsiteX17" fmla="*/ 2586167 w 6307724"/>
                      <a:gd name="connsiteY17" fmla="*/ 587441 h 587441"/>
                      <a:gd name="connsiteX18" fmla="*/ 2018472 w 6307724"/>
                      <a:gd name="connsiteY18" fmla="*/ 587441 h 587441"/>
                      <a:gd name="connsiteX19" fmla="*/ 1576931 w 6307724"/>
                      <a:gd name="connsiteY19" fmla="*/ 587441 h 587441"/>
                      <a:gd name="connsiteX20" fmla="*/ 1072313 w 6307724"/>
                      <a:gd name="connsiteY20" fmla="*/ 587441 h 587441"/>
                      <a:gd name="connsiteX21" fmla="*/ 0 w 6307724"/>
                      <a:gd name="connsiteY21" fmla="*/ 587441 h 587441"/>
                      <a:gd name="connsiteX22" fmla="*/ 0 w 6307724"/>
                      <a:gd name="connsiteY22" fmla="*/ 0 h 58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07724" h="587441" fill="none" extrusionOk="0">
                        <a:moveTo>
                          <a:pt x="0" y="0"/>
                        </a:moveTo>
                        <a:cubicBezTo>
                          <a:pt x="192360" y="9979"/>
                          <a:pt x="301393" y="10683"/>
                          <a:pt x="504618" y="0"/>
                        </a:cubicBezTo>
                        <a:cubicBezTo>
                          <a:pt x="707843" y="-10683"/>
                          <a:pt x="1083579" y="13946"/>
                          <a:pt x="1261545" y="0"/>
                        </a:cubicBezTo>
                        <a:cubicBezTo>
                          <a:pt x="1439511" y="-13946"/>
                          <a:pt x="1714439" y="-17348"/>
                          <a:pt x="2018472" y="0"/>
                        </a:cubicBezTo>
                        <a:cubicBezTo>
                          <a:pt x="2322505" y="17348"/>
                          <a:pt x="2448026" y="-8679"/>
                          <a:pt x="2775399" y="0"/>
                        </a:cubicBezTo>
                        <a:cubicBezTo>
                          <a:pt x="3102772" y="8679"/>
                          <a:pt x="3329471" y="25909"/>
                          <a:pt x="3469248" y="0"/>
                        </a:cubicBezTo>
                        <a:cubicBezTo>
                          <a:pt x="3609025" y="-25909"/>
                          <a:pt x="3758366" y="24029"/>
                          <a:pt x="3973866" y="0"/>
                        </a:cubicBezTo>
                        <a:cubicBezTo>
                          <a:pt x="4189366" y="-24029"/>
                          <a:pt x="4240445" y="19455"/>
                          <a:pt x="4415407" y="0"/>
                        </a:cubicBezTo>
                        <a:cubicBezTo>
                          <a:pt x="4590369" y="-19455"/>
                          <a:pt x="4795542" y="26777"/>
                          <a:pt x="4983102" y="0"/>
                        </a:cubicBezTo>
                        <a:cubicBezTo>
                          <a:pt x="5170662" y="-26777"/>
                          <a:pt x="5367663" y="24662"/>
                          <a:pt x="5740029" y="0"/>
                        </a:cubicBezTo>
                        <a:cubicBezTo>
                          <a:pt x="6112395" y="-24662"/>
                          <a:pt x="6028288" y="18135"/>
                          <a:pt x="6307724" y="0"/>
                        </a:cubicBezTo>
                        <a:cubicBezTo>
                          <a:pt x="6281492" y="285907"/>
                          <a:pt x="6310269" y="294802"/>
                          <a:pt x="6307724" y="587441"/>
                        </a:cubicBezTo>
                        <a:cubicBezTo>
                          <a:pt x="5952264" y="612637"/>
                          <a:pt x="5848035" y="579053"/>
                          <a:pt x="5550797" y="587441"/>
                        </a:cubicBezTo>
                        <a:cubicBezTo>
                          <a:pt x="5253559" y="595829"/>
                          <a:pt x="5123879" y="585504"/>
                          <a:pt x="4983102" y="587441"/>
                        </a:cubicBezTo>
                        <a:cubicBezTo>
                          <a:pt x="4842326" y="589378"/>
                          <a:pt x="4637462" y="563519"/>
                          <a:pt x="4415407" y="587441"/>
                        </a:cubicBezTo>
                        <a:cubicBezTo>
                          <a:pt x="4193353" y="611363"/>
                          <a:pt x="3977903" y="618778"/>
                          <a:pt x="3658480" y="587441"/>
                        </a:cubicBezTo>
                        <a:cubicBezTo>
                          <a:pt x="3339057" y="556104"/>
                          <a:pt x="3375264" y="587030"/>
                          <a:pt x="3153862" y="587441"/>
                        </a:cubicBezTo>
                        <a:cubicBezTo>
                          <a:pt x="2932460" y="587852"/>
                          <a:pt x="2760475" y="590679"/>
                          <a:pt x="2586167" y="587441"/>
                        </a:cubicBezTo>
                        <a:cubicBezTo>
                          <a:pt x="2411859" y="584203"/>
                          <a:pt x="2144589" y="566845"/>
                          <a:pt x="2018472" y="587441"/>
                        </a:cubicBezTo>
                        <a:cubicBezTo>
                          <a:pt x="1892356" y="608037"/>
                          <a:pt x="1671044" y="585354"/>
                          <a:pt x="1576931" y="587441"/>
                        </a:cubicBezTo>
                        <a:cubicBezTo>
                          <a:pt x="1482818" y="589528"/>
                          <a:pt x="1197530" y="565849"/>
                          <a:pt x="1072313" y="587441"/>
                        </a:cubicBezTo>
                        <a:cubicBezTo>
                          <a:pt x="947096" y="609033"/>
                          <a:pt x="439088" y="548873"/>
                          <a:pt x="0" y="587441"/>
                        </a:cubicBezTo>
                        <a:cubicBezTo>
                          <a:pt x="21627" y="298285"/>
                          <a:pt x="11388" y="160980"/>
                          <a:pt x="0" y="0"/>
                        </a:cubicBezTo>
                        <a:close/>
                      </a:path>
                      <a:path w="6307724" h="587441" stroke="0" extrusionOk="0">
                        <a:moveTo>
                          <a:pt x="0" y="0"/>
                        </a:moveTo>
                        <a:cubicBezTo>
                          <a:pt x="197265" y="25561"/>
                          <a:pt x="465946" y="-1138"/>
                          <a:pt x="756927" y="0"/>
                        </a:cubicBezTo>
                        <a:cubicBezTo>
                          <a:pt x="1047908" y="1138"/>
                          <a:pt x="1300914" y="7829"/>
                          <a:pt x="1450777" y="0"/>
                        </a:cubicBezTo>
                        <a:cubicBezTo>
                          <a:pt x="1600640" y="-7829"/>
                          <a:pt x="1950802" y="26223"/>
                          <a:pt x="2081549" y="0"/>
                        </a:cubicBezTo>
                        <a:cubicBezTo>
                          <a:pt x="2212296" y="-26223"/>
                          <a:pt x="2376747" y="6942"/>
                          <a:pt x="2586167" y="0"/>
                        </a:cubicBezTo>
                        <a:cubicBezTo>
                          <a:pt x="2795587" y="-6942"/>
                          <a:pt x="3004628" y="29139"/>
                          <a:pt x="3216939" y="0"/>
                        </a:cubicBezTo>
                        <a:cubicBezTo>
                          <a:pt x="3429250" y="-29139"/>
                          <a:pt x="3692059" y="-30280"/>
                          <a:pt x="3910789" y="0"/>
                        </a:cubicBezTo>
                        <a:cubicBezTo>
                          <a:pt x="4129519" y="30280"/>
                          <a:pt x="4329860" y="-23034"/>
                          <a:pt x="4541561" y="0"/>
                        </a:cubicBezTo>
                        <a:cubicBezTo>
                          <a:pt x="4753262" y="23034"/>
                          <a:pt x="4963971" y="-8162"/>
                          <a:pt x="5172334" y="0"/>
                        </a:cubicBezTo>
                        <a:cubicBezTo>
                          <a:pt x="5380697" y="8162"/>
                          <a:pt x="5490080" y="-19945"/>
                          <a:pt x="5613874" y="0"/>
                        </a:cubicBezTo>
                        <a:cubicBezTo>
                          <a:pt x="5737668" y="19945"/>
                          <a:pt x="6107166" y="32043"/>
                          <a:pt x="6307724" y="0"/>
                        </a:cubicBezTo>
                        <a:cubicBezTo>
                          <a:pt x="6322388" y="225639"/>
                          <a:pt x="6296263" y="438776"/>
                          <a:pt x="6307724" y="587441"/>
                        </a:cubicBezTo>
                        <a:cubicBezTo>
                          <a:pt x="6097221" y="580568"/>
                          <a:pt x="5981881" y="606486"/>
                          <a:pt x="5740029" y="587441"/>
                        </a:cubicBezTo>
                        <a:cubicBezTo>
                          <a:pt x="5498177" y="568396"/>
                          <a:pt x="5417003" y="569903"/>
                          <a:pt x="5298488" y="587441"/>
                        </a:cubicBezTo>
                        <a:cubicBezTo>
                          <a:pt x="5179973" y="604979"/>
                          <a:pt x="4963869" y="573157"/>
                          <a:pt x="4730793" y="587441"/>
                        </a:cubicBezTo>
                        <a:cubicBezTo>
                          <a:pt x="4497718" y="601725"/>
                          <a:pt x="4406813" y="583106"/>
                          <a:pt x="4226175" y="587441"/>
                        </a:cubicBezTo>
                        <a:cubicBezTo>
                          <a:pt x="4045537" y="591776"/>
                          <a:pt x="3822618" y="614239"/>
                          <a:pt x="3595403" y="587441"/>
                        </a:cubicBezTo>
                        <a:cubicBezTo>
                          <a:pt x="3368188" y="560643"/>
                          <a:pt x="3273491" y="593958"/>
                          <a:pt x="3153862" y="587441"/>
                        </a:cubicBezTo>
                        <a:cubicBezTo>
                          <a:pt x="3034233" y="580924"/>
                          <a:pt x="2726920" y="578211"/>
                          <a:pt x="2396935" y="587441"/>
                        </a:cubicBezTo>
                        <a:cubicBezTo>
                          <a:pt x="2066950" y="596671"/>
                          <a:pt x="2011867" y="591452"/>
                          <a:pt x="1640008" y="587441"/>
                        </a:cubicBezTo>
                        <a:cubicBezTo>
                          <a:pt x="1268149" y="583430"/>
                          <a:pt x="1251643" y="571695"/>
                          <a:pt x="883081" y="587441"/>
                        </a:cubicBezTo>
                        <a:cubicBezTo>
                          <a:pt x="514519" y="603187"/>
                          <a:pt x="235077" y="565480"/>
                          <a:pt x="0" y="587441"/>
                        </a:cubicBezTo>
                        <a:cubicBezTo>
                          <a:pt x="-18851" y="399471"/>
                          <a:pt x="8109" y="275388"/>
                          <a:pt x="0" y="0"/>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lt1"/>
          </a:fontRef>
        </p:style>
        <p:txBody>
          <a:bodyPr wrap="square" lIns="108000" tIns="108000" rIns="108000" bIns="108000">
            <a:noAutofit/>
          </a:bodyPr>
          <a:lstStyle/>
          <a:p>
            <a:pPr algn="ctr">
              <a:spcAft>
                <a:spcPts val="1200"/>
              </a:spcAft>
            </a:pPr>
            <a:r>
              <a:rPr lang="en-GB" sz="1200" dirty="0">
                <a:solidFill>
                  <a:schemeClr val="tx1"/>
                </a:solidFill>
              </a:rPr>
              <a:t>The Butterfly Hug is a grounding technique people can practice to self-soothe when under stress. The Butterfly Hug was developed by two practitioners, Lucina Artigas and Ignacio </a:t>
            </a:r>
            <a:r>
              <a:rPr lang="en-GB" sz="1200" dirty="0" err="1">
                <a:solidFill>
                  <a:schemeClr val="tx1"/>
                </a:solidFill>
              </a:rPr>
              <a:t>Jarero</a:t>
            </a:r>
            <a:r>
              <a:rPr lang="en-GB" sz="1200" dirty="0">
                <a:solidFill>
                  <a:schemeClr val="tx1"/>
                </a:solidFill>
              </a:rPr>
              <a:t>, adapted  by Mansell et al,2020 and  </a:t>
            </a:r>
            <a:r>
              <a:rPr lang="en-GB" sz="1200" dirty="0" err="1">
                <a:solidFill>
                  <a:schemeClr val="tx1"/>
                </a:solidFill>
              </a:rPr>
              <a:t>Luber</a:t>
            </a:r>
            <a:r>
              <a:rPr lang="en-GB" sz="1200" dirty="0">
                <a:solidFill>
                  <a:schemeClr val="tx1"/>
                </a:solidFill>
              </a:rPr>
              <a:t> 2022</a:t>
            </a:r>
          </a:p>
        </p:txBody>
      </p:sp>
      <p:sp>
        <p:nvSpPr>
          <p:cNvPr id="6" name="Rectangle 5"/>
          <p:cNvSpPr/>
          <p:nvPr/>
        </p:nvSpPr>
        <p:spPr>
          <a:xfrm>
            <a:off x="300624" y="1740629"/>
            <a:ext cx="2709276" cy="2926543"/>
          </a:xfrm>
          <a:prstGeom prst="rect">
            <a:avLst/>
          </a:prstGeom>
          <a:solidFill>
            <a:schemeClr val="bg1"/>
          </a:solidFill>
          <a:ln w="38100">
            <a:solidFill>
              <a:schemeClr val="accent1"/>
            </a:solidFill>
            <a:extLst>
              <a:ext uri="{C807C97D-BFC1-408E-A445-0C87EB9F89A2}">
                <ask:lineSketchStyleProps xmlns:ask="http://schemas.microsoft.com/office/drawing/2018/sketchyshapes" sd="1694054749">
                  <a:custGeom>
                    <a:avLst/>
                    <a:gdLst>
                      <a:gd name="connsiteX0" fmla="*/ 0 w 2709276"/>
                      <a:gd name="connsiteY0" fmla="*/ 0 h 2926543"/>
                      <a:gd name="connsiteX1" fmla="*/ 704412 w 2709276"/>
                      <a:gd name="connsiteY1" fmla="*/ 0 h 2926543"/>
                      <a:gd name="connsiteX2" fmla="*/ 1435916 w 2709276"/>
                      <a:gd name="connsiteY2" fmla="*/ 0 h 2926543"/>
                      <a:gd name="connsiteX3" fmla="*/ 2031957 w 2709276"/>
                      <a:gd name="connsiteY3" fmla="*/ 0 h 2926543"/>
                      <a:gd name="connsiteX4" fmla="*/ 2709276 w 2709276"/>
                      <a:gd name="connsiteY4" fmla="*/ 0 h 2926543"/>
                      <a:gd name="connsiteX5" fmla="*/ 2709276 w 2709276"/>
                      <a:gd name="connsiteY5" fmla="*/ 497512 h 2926543"/>
                      <a:gd name="connsiteX6" fmla="*/ 2709276 w 2709276"/>
                      <a:gd name="connsiteY6" fmla="*/ 995025 h 2926543"/>
                      <a:gd name="connsiteX7" fmla="*/ 2709276 w 2709276"/>
                      <a:gd name="connsiteY7" fmla="*/ 1492537 h 2926543"/>
                      <a:gd name="connsiteX8" fmla="*/ 2709276 w 2709276"/>
                      <a:gd name="connsiteY8" fmla="*/ 2077846 h 2926543"/>
                      <a:gd name="connsiteX9" fmla="*/ 2709276 w 2709276"/>
                      <a:gd name="connsiteY9" fmla="*/ 2926543 h 2926543"/>
                      <a:gd name="connsiteX10" fmla="*/ 2031957 w 2709276"/>
                      <a:gd name="connsiteY10" fmla="*/ 2926543 h 2926543"/>
                      <a:gd name="connsiteX11" fmla="*/ 1435916 w 2709276"/>
                      <a:gd name="connsiteY11" fmla="*/ 2926543 h 2926543"/>
                      <a:gd name="connsiteX12" fmla="*/ 785690 w 2709276"/>
                      <a:gd name="connsiteY12" fmla="*/ 2926543 h 2926543"/>
                      <a:gd name="connsiteX13" fmla="*/ 0 w 2709276"/>
                      <a:gd name="connsiteY13" fmla="*/ 2926543 h 2926543"/>
                      <a:gd name="connsiteX14" fmla="*/ 0 w 2709276"/>
                      <a:gd name="connsiteY14" fmla="*/ 2429031 h 2926543"/>
                      <a:gd name="connsiteX15" fmla="*/ 0 w 2709276"/>
                      <a:gd name="connsiteY15" fmla="*/ 1785191 h 2926543"/>
                      <a:gd name="connsiteX16" fmla="*/ 0 w 2709276"/>
                      <a:gd name="connsiteY16" fmla="*/ 1287679 h 2926543"/>
                      <a:gd name="connsiteX17" fmla="*/ 0 w 2709276"/>
                      <a:gd name="connsiteY17" fmla="*/ 702370 h 2926543"/>
                      <a:gd name="connsiteX18" fmla="*/ 0 w 2709276"/>
                      <a:gd name="connsiteY18" fmla="*/ 0 h 292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9276" h="2926543" fill="none" extrusionOk="0">
                        <a:moveTo>
                          <a:pt x="0" y="0"/>
                        </a:moveTo>
                        <a:cubicBezTo>
                          <a:pt x="209727" y="30735"/>
                          <a:pt x="522438" y="18532"/>
                          <a:pt x="704412" y="0"/>
                        </a:cubicBezTo>
                        <a:cubicBezTo>
                          <a:pt x="886386" y="-18532"/>
                          <a:pt x="1235939" y="-33995"/>
                          <a:pt x="1435916" y="0"/>
                        </a:cubicBezTo>
                        <a:cubicBezTo>
                          <a:pt x="1635893" y="33995"/>
                          <a:pt x="1855921" y="-19585"/>
                          <a:pt x="2031957" y="0"/>
                        </a:cubicBezTo>
                        <a:cubicBezTo>
                          <a:pt x="2207993" y="19585"/>
                          <a:pt x="2467966" y="-8815"/>
                          <a:pt x="2709276" y="0"/>
                        </a:cubicBezTo>
                        <a:cubicBezTo>
                          <a:pt x="2714319" y="236347"/>
                          <a:pt x="2725975" y="370136"/>
                          <a:pt x="2709276" y="497512"/>
                        </a:cubicBezTo>
                        <a:cubicBezTo>
                          <a:pt x="2692577" y="624888"/>
                          <a:pt x="2707303" y="860716"/>
                          <a:pt x="2709276" y="995025"/>
                        </a:cubicBezTo>
                        <a:cubicBezTo>
                          <a:pt x="2711249" y="1129334"/>
                          <a:pt x="2732208" y="1386124"/>
                          <a:pt x="2709276" y="1492537"/>
                        </a:cubicBezTo>
                        <a:cubicBezTo>
                          <a:pt x="2686344" y="1598950"/>
                          <a:pt x="2715089" y="1950616"/>
                          <a:pt x="2709276" y="2077846"/>
                        </a:cubicBezTo>
                        <a:cubicBezTo>
                          <a:pt x="2703463" y="2205076"/>
                          <a:pt x="2737845" y="2671631"/>
                          <a:pt x="2709276" y="2926543"/>
                        </a:cubicBezTo>
                        <a:cubicBezTo>
                          <a:pt x="2385543" y="2899614"/>
                          <a:pt x="2213474" y="2896821"/>
                          <a:pt x="2031957" y="2926543"/>
                        </a:cubicBezTo>
                        <a:cubicBezTo>
                          <a:pt x="1850440" y="2956265"/>
                          <a:pt x="1642976" y="2925440"/>
                          <a:pt x="1435916" y="2926543"/>
                        </a:cubicBezTo>
                        <a:cubicBezTo>
                          <a:pt x="1228856" y="2927646"/>
                          <a:pt x="1046169" y="2950672"/>
                          <a:pt x="785690" y="2926543"/>
                        </a:cubicBezTo>
                        <a:cubicBezTo>
                          <a:pt x="525211" y="2902414"/>
                          <a:pt x="359383" y="2934264"/>
                          <a:pt x="0" y="2926543"/>
                        </a:cubicBezTo>
                        <a:cubicBezTo>
                          <a:pt x="-19707" y="2738181"/>
                          <a:pt x="-6702" y="2566375"/>
                          <a:pt x="0" y="2429031"/>
                        </a:cubicBezTo>
                        <a:cubicBezTo>
                          <a:pt x="6702" y="2291687"/>
                          <a:pt x="8450" y="1935729"/>
                          <a:pt x="0" y="1785191"/>
                        </a:cubicBezTo>
                        <a:cubicBezTo>
                          <a:pt x="-8450" y="1634653"/>
                          <a:pt x="-2549" y="1412371"/>
                          <a:pt x="0" y="1287679"/>
                        </a:cubicBezTo>
                        <a:cubicBezTo>
                          <a:pt x="2549" y="1162987"/>
                          <a:pt x="-10328" y="952208"/>
                          <a:pt x="0" y="702370"/>
                        </a:cubicBezTo>
                        <a:cubicBezTo>
                          <a:pt x="10328" y="452532"/>
                          <a:pt x="13598" y="301669"/>
                          <a:pt x="0" y="0"/>
                        </a:cubicBezTo>
                        <a:close/>
                      </a:path>
                      <a:path w="2709276" h="2926543" stroke="0" extrusionOk="0">
                        <a:moveTo>
                          <a:pt x="0" y="0"/>
                        </a:moveTo>
                        <a:cubicBezTo>
                          <a:pt x="293480" y="2643"/>
                          <a:pt x="344158" y="25181"/>
                          <a:pt x="596041" y="0"/>
                        </a:cubicBezTo>
                        <a:cubicBezTo>
                          <a:pt x="847924" y="-25181"/>
                          <a:pt x="964368" y="-17254"/>
                          <a:pt x="1192081" y="0"/>
                        </a:cubicBezTo>
                        <a:cubicBezTo>
                          <a:pt x="1419794" y="17254"/>
                          <a:pt x="1608114" y="15377"/>
                          <a:pt x="1896493" y="0"/>
                        </a:cubicBezTo>
                        <a:cubicBezTo>
                          <a:pt x="2184872" y="-15377"/>
                          <a:pt x="2435474" y="9664"/>
                          <a:pt x="2709276" y="0"/>
                        </a:cubicBezTo>
                        <a:cubicBezTo>
                          <a:pt x="2729665" y="223355"/>
                          <a:pt x="2683692" y="415817"/>
                          <a:pt x="2709276" y="585309"/>
                        </a:cubicBezTo>
                        <a:cubicBezTo>
                          <a:pt x="2734860" y="754801"/>
                          <a:pt x="2719340" y="936101"/>
                          <a:pt x="2709276" y="1112086"/>
                        </a:cubicBezTo>
                        <a:cubicBezTo>
                          <a:pt x="2699212" y="1288071"/>
                          <a:pt x="2722759" y="1485733"/>
                          <a:pt x="2709276" y="1755926"/>
                        </a:cubicBezTo>
                        <a:cubicBezTo>
                          <a:pt x="2695793" y="2026119"/>
                          <a:pt x="2687738" y="2030197"/>
                          <a:pt x="2709276" y="2253438"/>
                        </a:cubicBezTo>
                        <a:cubicBezTo>
                          <a:pt x="2730814" y="2476679"/>
                          <a:pt x="2712290" y="2707441"/>
                          <a:pt x="2709276" y="2926543"/>
                        </a:cubicBezTo>
                        <a:cubicBezTo>
                          <a:pt x="2394450" y="2931434"/>
                          <a:pt x="2322621" y="2949192"/>
                          <a:pt x="1977771" y="2926543"/>
                        </a:cubicBezTo>
                        <a:cubicBezTo>
                          <a:pt x="1632921" y="2903894"/>
                          <a:pt x="1587387" y="2905532"/>
                          <a:pt x="1327545" y="2926543"/>
                        </a:cubicBezTo>
                        <a:cubicBezTo>
                          <a:pt x="1067703" y="2947554"/>
                          <a:pt x="971876" y="2946030"/>
                          <a:pt x="704412" y="2926543"/>
                        </a:cubicBezTo>
                        <a:cubicBezTo>
                          <a:pt x="436948" y="2907056"/>
                          <a:pt x="297325" y="2900979"/>
                          <a:pt x="0" y="2926543"/>
                        </a:cubicBezTo>
                        <a:cubicBezTo>
                          <a:pt x="14817" y="2657553"/>
                          <a:pt x="26926" y="2459071"/>
                          <a:pt x="0" y="2311969"/>
                        </a:cubicBezTo>
                        <a:cubicBezTo>
                          <a:pt x="-26926" y="2164867"/>
                          <a:pt x="-9874" y="1951997"/>
                          <a:pt x="0" y="1755926"/>
                        </a:cubicBezTo>
                        <a:cubicBezTo>
                          <a:pt x="9874" y="1559855"/>
                          <a:pt x="-28396" y="1365501"/>
                          <a:pt x="0" y="1141352"/>
                        </a:cubicBezTo>
                        <a:cubicBezTo>
                          <a:pt x="28396" y="917203"/>
                          <a:pt x="-17056" y="693226"/>
                          <a:pt x="0" y="526778"/>
                        </a:cubicBezTo>
                        <a:cubicBezTo>
                          <a:pt x="17056" y="360330"/>
                          <a:pt x="-13569" y="259117"/>
                          <a:pt x="0" y="0"/>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lt1"/>
          </a:fontRef>
        </p:style>
        <p:txBody>
          <a:bodyPr wrap="square" lIns="108000" tIns="108000" rIns="108000" bIns="108000" anchor="ctr">
            <a:noAutofit/>
          </a:bodyPr>
          <a:lstStyle/>
          <a:p>
            <a:pPr marL="216000" indent="-216000">
              <a:spcAft>
                <a:spcPts val="1200"/>
              </a:spcAft>
              <a:buFont typeface="+mj-lt"/>
              <a:buAutoNum type="arabicPeriod"/>
            </a:pPr>
            <a:r>
              <a:rPr lang="en-GB" sz="1200" dirty="0">
                <a:solidFill>
                  <a:schemeClr val="tx1"/>
                </a:solidFill>
              </a:rPr>
              <a:t>Cross your arms over your chest, and interlock your thumbs to form the butterfly’s body and the extension of your other fingers outward will form the Butterfly’s wings.</a:t>
            </a:r>
          </a:p>
          <a:p>
            <a:pPr marL="216000" indent="-216000">
              <a:spcAft>
                <a:spcPts val="1200"/>
              </a:spcAft>
              <a:buFont typeface="+mj-lt"/>
              <a:buAutoNum type="arabicPeriod"/>
            </a:pPr>
            <a:r>
              <a:rPr lang="en-GB" sz="1200" dirty="0">
                <a:solidFill>
                  <a:schemeClr val="tx1"/>
                </a:solidFill>
              </a:rPr>
              <a:t>Your eyes can be closed, or partially closed, looking toward the tip of your nose.</a:t>
            </a:r>
          </a:p>
          <a:p>
            <a:pPr marL="216000" indent="-216000">
              <a:spcAft>
                <a:spcPts val="1200"/>
              </a:spcAft>
              <a:buFont typeface="+mj-lt"/>
              <a:buAutoNum type="arabicPeriod"/>
            </a:pPr>
            <a:r>
              <a:rPr lang="en-GB" sz="1200" dirty="0">
                <a:solidFill>
                  <a:schemeClr val="tx1"/>
                </a:solidFill>
              </a:rPr>
              <a:t>Next, you alternate the movement of your hands, like the flapping wings of a butterfly. Let your hands move freely.</a:t>
            </a:r>
          </a:p>
        </p:txBody>
      </p:sp>
      <p:sp>
        <p:nvSpPr>
          <p:cNvPr id="7" name="Rectangle 6"/>
          <p:cNvSpPr/>
          <p:nvPr/>
        </p:nvSpPr>
        <p:spPr>
          <a:xfrm>
            <a:off x="6134098" y="1668612"/>
            <a:ext cx="2532607" cy="3426792"/>
          </a:xfrm>
          <a:prstGeom prst="rect">
            <a:avLst/>
          </a:prstGeom>
          <a:solidFill>
            <a:schemeClr val="bg1"/>
          </a:solidFill>
          <a:ln w="38100">
            <a:solidFill>
              <a:schemeClr val="accent1"/>
            </a:solidFill>
            <a:extLst>
              <a:ext uri="{C807C97D-BFC1-408E-A445-0C87EB9F89A2}">
                <ask:lineSketchStyleProps xmlns:ask="http://schemas.microsoft.com/office/drawing/2018/sketchyshapes" sd="2167998598">
                  <a:custGeom>
                    <a:avLst/>
                    <a:gdLst>
                      <a:gd name="connsiteX0" fmla="*/ 0 w 2532607"/>
                      <a:gd name="connsiteY0" fmla="*/ 0 h 2926543"/>
                      <a:gd name="connsiteX1" fmla="*/ 633152 w 2532607"/>
                      <a:gd name="connsiteY1" fmla="*/ 0 h 2926543"/>
                      <a:gd name="connsiteX2" fmla="*/ 1266304 w 2532607"/>
                      <a:gd name="connsiteY2" fmla="*/ 0 h 2926543"/>
                      <a:gd name="connsiteX3" fmla="*/ 1924781 w 2532607"/>
                      <a:gd name="connsiteY3" fmla="*/ 0 h 2926543"/>
                      <a:gd name="connsiteX4" fmla="*/ 2532607 w 2532607"/>
                      <a:gd name="connsiteY4" fmla="*/ 0 h 2926543"/>
                      <a:gd name="connsiteX5" fmla="*/ 2532607 w 2532607"/>
                      <a:gd name="connsiteY5" fmla="*/ 556043 h 2926543"/>
                      <a:gd name="connsiteX6" fmla="*/ 2532607 w 2532607"/>
                      <a:gd name="connsiteY6" fmla="*/ 1053555 h 2926543"/>
                      <a:gd name="connsiteX7" fmla="*/ 2532607 w 2532607"/>
                      <a:gd name="connsiteY7" fmla="*/ 1580333 h 2926543"/>
                      <a:gd name="connsiteX8" fmla="*/ 2532607 w 2532607"/>
                      <a:gd name="connsiteY8" fmla="*/ 2107111 h 2926543"/>
                      <a:gd name="connsiteX9" fmla="*/ 2532607 w 2532607"/>
                      <a:gd name="connsiteY9" fmla="*/ 2926543 h 2926543"/>
                      <a:gd name="connsiteX10" fmla="*/ 1874129 w 2532607"/>
                      <a:gd name="connsiteY10" fmla="*/ 2926543 h 2926543"/>
                      <a:gd name="connsiteX11" fmla="*/ 1215651 w 2532607"/>
                      <a:gd name="connsiteY11" fmla="*/ 2926543 h 2926543"/>
                      <a:gd name="connsiteX12" fmla="*/ 607826 w 2532607"/>
                      <a:gd name="connsiteY12" fmla="*/ 2926543 h 2926543"/>
                      <a:gd name="connsiteX13" fmla="*/ 0 w 2532607"/>
                      <a:gd name="connsiteY13" fmla="*/ 2926543 h 2926543"/>
                      <a:gd name="connsiteX14" fmla="*/ 0 w 2532607"/>
                      <a:gd name="connsiteY14" fmla="*/ 2282704 h 2926543"/>
                      <a:gd name="connsiteX15" fmla="*/ 0 w 2532607"/>
                      <a:gd name="connsiteY15" fmla="*/ 1638864 h 2926543"/>
                      <a:gd name="connsiteX16" fmla="*/ 0 w 2532607"/>
                      <a:gd name="connsiteY16" fmla="*/ 1141352 h 2926543"/>
                      <a:gd name="connsiteX17" fmla="*/ 0 w 2532607"/>
                      <a:gd name="connsiteY17" fmla="*/ 585309 h 2926543"/>
                      <a:gd name="connsiteX18" fmla="*/ 0 w 2532607"/>
                      <a:gd name="connsiteY18" fmla="*/ 0 h 292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2607" h="2926543" fill="none" extrusionOk="0">
                        <a:moveTo>
                          <a:pt x="0" y="0"/>
                        </a:moveTo>
                        <a:cubicBezTo>
                          <a:pt x="250033" y="19873"/>
                          <a:pt x="360964" y="-5394"/>
                          <a:pt x="633152" y="0"/>
                        </a:cubicBezTo>
                        <a:cubicBezTo>
                          <a:pt x="905340" y="5394"/>
                          <a:pt x="1122599" y="12365"/>
                          <a:pt x="1266304" y="0"/>
                        </a:cubicBezTo>
                        <a:cubicBezTo>
                          <a:pt x="1410009" y="-12365"/>
                          <a:pt x="1740522" y="-7200"/>
                          <a:pt x="1924781" y="0"/>
                        </a:cubicBezTo>
                        <a:cubicBezTo>
                          <a:pt x="2109040" y="7200"/>
                          <a:pt x="2401936" y="-17508"/>
                          <a:pt x="2532607" y="0"/>
                        </a:cubicBezTo>
                        <a:cubicBezTo>
                          <a:pt x="2511042" y="192578"/>
                          <a:pt x="2522828" y="386252"/>
                          <a:pt x="2532607" y="556043"/>
                        </a:cubicBezTo>
                        <a:cubicBezTo>
                          <a:pt x="2542386" y="725834"/>
                          <a:pt x="2514788" y="902296"/>
                          <a:pt x="2532607" y="1053555"/>
                        </a:cubicBezTo>
                        <a:cubicBezTo>
                          <a:pt x="2550426" y="1204814"/>
                          <a:pt x="2515923" y="1452733"/>
                          <a:pt x="2532607" y="1580333"/>
                        </a:cubicBezTo>
                        <a:cubicBezTo>
                          <a:pt x="2549291" y="1707933"/>
                          <a:pt x="2540400" y="1940222"/>
                          <a:pt x="2532607" y="2107111"/>
                        </a:cubicBezTo>
                        <a:cubicBezTo>
                          <a:pt x="2524814" y="2274000"/>
                          <a:pt x="2503334" y="2658547"/>
                          <a:pt x="2532607" y="2926543"/>
                        </a:cubicBezTo>
                        <a:cubicBezTo>
                          <a:pt x="2217293" y="2938223"/>
                          <a:pt x="2169117" y="2928191"/>
                          <a:pt x="1874129" y="2926543"/>
                        </a:cubicBezTo>
                        <a:cubicBezTo>
                          <a:pt x="1579141" y="2924895"/>
                          <a:pt x="1459768" y="2895861"/>
                          <a:pt x="1215651" y="2926543"/>
                        </a:cubicBezTo>
                        <a:cubicBezTo>
                          <a:pt x="971534" y="2957225"/>
                          <a:pt x="850455" y="2953895"/>
                          <a:pt x="607826" y="2926543"/>
                        </a:cubicBezTo>
                        <a:cubicBezTo>
                          <a:pt x="365197" y="2899191"/>
                          <a:pt x="257227" y="2916848"/>
                          <a:pt x="0" y="2926543"/>
                        </a:cubicBezTo>
                        <a:cubicBezTo>
                          <a:pt x="30808" y="2756401"/>
                          <a:pt x="-10048" y="2473869"/>
                          <a:pt x="0" y="2282704"/>
                        </a:cubicBezTo>
                        <a:cubicBezTo>
                          <a:pt x="10048" y="2091539"/>
                          <a:pt x="-12282" y="1928202"/>
                          <a:pt x="0" y="1638864"/>
                        </a:cubicBezTo>
                        <a:cubicBezTo>
                          <a:pt x="12282" y="1349526"/>
                          <a:pt x="23474" y="1360892"/>
                          <a:pt x="0" y="1141352"/>
                        </a:cubicBezTo>
                        <a:cubicBezTo>
                          <a:pt x="-23474" y="921812"/>
                          <a:pt x="-5475" y="739218"/>
                          <a:pt x="0" y="585309"/>
                        </a:cubicBezTo>
                        <a:cubicBezTo>
                          <a:pt x="5475" y="431400"/>
                          <a:pt x="13004" y="275362"/>
                          <a:pt x="0" y="0"/>
                        </a:cubicBezTo>
                        <a:close/>
                      </a:path>
                      <a:path w="2532607" h="2926543" stroke="0" extrusionOk="0">
                        <a:moveTo>
                          <a:pt x="0" y="0"/>
                        </a:moveTo>
                        <a:cubicBezTo>
                          <a:pt x="201070" y="-13715"/>
                          <a:pt x="435811" y="-12248"/>
                          <a:pt x="557174" y="0"/>
                        </a:cubicBezTo>
                        <a:cubicBezTo>
                          <a:pt x="678537" y="12248"/>
                          <a:pt x="1067832" y="-21359"/>
                          <a:pt x="1215651" y="0"/>
                        </a:cubicBezTo>
                        <a:cubicBezTo>
                          <a:pt x="1363470" y="21359"/>
                          <a:pt x="1730971" y="-10032"/>
                          <a:pt x="1874129" y="0"/>
                        </a:cubicBezTo>
                        <a:cubicBezTo>
                          <a:pt x="2017287" y="10032"/>
                          <a:pt x="2306528" y="-23896"/>
                          <a:pt x="2532607" y="0"/>
                        </a:cubicBezTo>
                        <a:cubicBezTo>
                          <a:pt x="2559688" y="125811"/>
                          <a:pt x="2509646" y="337169"/>
                          <a:pt x="2532607" y="556043"/>
                        </a:cubicBezTo>
                        <a:cubicBezTo>
                          <a:pt x="2555568" y="774917"/>
                          <a:pt x="2520680" y="882079"/>
                          <a:pt x="2532607" y="1082821"/>
                        </a:cubicBezTo>
                        <a:cubicBezTo>
                          <a:pt x="2544534" y="1283563"/>
                          <a:pt x="2525359" y="1403910"/>
                          <a:pt x="2532607" y="1638864"/>
                        </a:cubicBezTo>
                        <a:cubicBezTo>
                          <a:pt x="2539855" y="1873818"/>
                          <a:pt x="2537336" y="2053760"/>
                          <a:pt x="2532607" y="2253438"/>
                        </a:cubicBezTo>
                        <a:cubicBezTo>
                          <a:pt x="2527878" y="2453116"/>
                          <a:pt x="2560431" y="2740312"/>
                          <a:pt x="2532607" y="2926543"/>
                        </a:cubicBezTo>
                        <a:cubicBezTo>
                          <a:pt x="2358135" y="2938490"/>
                          <a:pt x="2099796" y="2932073"/>
                          <a:pt x="1924781" y="2926543"/>
                        </a:cubicBezTo>
                        <a:cubicBezTo>
                          <a:pt x="1749766" y="2921013"/>
                          <a:pt x="1506967" y="2934828"/>
                          <a:pt x="1240977" y="2926543"/>
                        </a:cubicBezTo>
                        <a:cubicBezTo>
                          <a:pt x="974987" y="2918258"/>
                          <a:pt x="840455" y="2915444"/>
                          <a:pt x="557174" y="2926543"/>
                        </a:cubicBezTo>
                        <a:cubicBezTo>
                          <a:pt x="273893" y="2937642"/>
                          <a:pt x="132792" y="2904512"/>
                          <a:pt x="0" y="2926543"/>
                        </a:cubicBezTo>
                        <a:cubicBezTo>
                          <a:pt x="5161" y="2735865"/>
                          <a:pt x="21862" y="2532807"/>
                          <a:pt x="0" y="2341234"/>
                        </a:cubicBezTo>
                        <a:cubicBezTo>
                          <a:pt x="-21862" y="2149661"/>
                          <a:pt x="-19853" y="1959062"/>
                          <a:pt x="0" y="1785191"/>
                        </a:cubicBezTo>
                        <a:cubicBezTo>
                          <a:pt x="19853" y="1611320"/>
                          <a:pt x="31600" y="1291658"/>
                          <a:pt x="0" y="1141352"/>
                        </a:cubicBezTo>
                        <a:cubicBezTo>
                          <a:pt x="-31600" y="991046"/>
                          <a:pt x="20757" y="667539"/>
                          <a:pt x="0" y="497512"/>
                        </a:cubicBezTo>
                        <a:cubicBezTo>
                          <a:pt x="-20757" y="327485"/>
                          <a:pt x="-131" y="247988"/>
                          <a:pt x="0" y="0"/>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lt1"/>
          </a:fontRef>
        </p:style>
        <p:txBody>
          <a:bodyPr wrap="square" lIns="108000" tIns="108000" rIns="108000" bIns="108000" anchor="ctr">
            <a:noAutofit/>
          </a:bodyPr>
          <a:lstStyle/>
          <a:p>
            <a:pPr marL="228600" indent="-228600">
              <a:spcAft>
                <a:spcPts val="1200"/>
              </a:spcAft>
              <a:buFont typeface="+mj-lt"/>
              <a:buAutoNum type="arabicPeriod" startAt="4"/>
            </a:pPr>
            <a:r>
              <a:rPr lang="en-GB" sz="1200" dirty="0">
                <a:solidFill>
                  <a:schemeClr val="tx1"/>
                </a:solidFill>
              </a:rPr>
              <a:t>You can breathe slowly and deeply (abdominal breathing), while you observe what is going through your mind and body such as thoughts, images, sounds, feelings, and physical sensation without changing or pushing your thoughts away. You can pretend as though what you are observing is like clouds passing by.</a:t>
            </a:r>
          </a:p>
          <a:p>
            <a:pPr marL="228600" indent="-228600">
              <a:spcAft>
                <a:spcPts val="1200"/>
              </a:spcAft>
              <a:buFont typeface="+mj-lt"/>
              <a:buAutoNum type="arabicPeriod" startAt="4"/>
            </a:pPr>
            <a:r>
              <a:rPr lang="en-GB" sz="1200" dirty="0">
                <a:solidFill>
                  <a:schemeClr val="tx1"/>
                </a:solidFill>
              </a:rPr>
              <a:t>In your imagination go to a safe place , what are the images, colours, and scenes –you see – repeat the movements  6 -8 times – until you feel calm – try to draw your safe place – return to it when you need to </a:t>
            </a:r>
          </a:p>
        </p:txBody>
      </p:sp>
      <p:sp>
        <p:nvSpPr>
          <p:cNvPr id="8" name="Rectangle 7"/>
          <p:cNvSpPr/>
          <p:nvPr/>
        </p:nvSpPr>
        <p:spPr>
          <a:xfrm>
            <a:off x="300624" y="4978467"/>
            <a:ext cx="3930650" cy="1879533"/>
          </a:xfrm>
          <a:prstGeom prst="rect">
            <a:avLst/>
          </a:prstGeom>
          <a:solidFill>
            <a:schemeClr val="bg1"/>
          </a:solidFill>
          <a:ln w="38100">
            <a:solidFill>
              <a:schemeClr val="accent1"/>
            </a:solidFill>
            <a:extLst>
              <a:ext uri="{C807C97D-BFC1-408E-A445-0C87EB9F89A2}">
                <ask:lineSketchStyleProps xmlns:ask="http://schemas.microsoft.com/office/drawing/2018/sketchyshapes" sd="2600567606">
                  <a:custGeom>
                    <a:avLst/>
                    <a:gdLst>
                      <a:gd name="connsiteX0" fmla="*/ 0 w 3930650"/>
                      <a:gd name="connsiteY0" fmla="*/ 0 h 1683783"/>
                      <a:gd name="connsiteX1" fmla="*/ 694415 w 3930650"/>
                      <a:gd name="connsiteY1" fmla="*/ 0 h 1683783"/>
                      <a:gd name="connsiteX2" fmla="*/ 1310217 w 3930650"/>
                      <a:gd name="connsiteY2" fmla="*/ 0 h 1683783"/>
                      <a:gd name="connsiteX3" fmla="*/ 2004632 w 3930650"/>
                      <a:gd name="connsiteY3" fmla="*/ 0 h 1683783"/>
                      <a:gd name="connsiteX4" fmla="*/ 2541820 w 3930650"/>
                      <a:gd name="connsiteY4" fmla="*/ 0 h 1683783"/>
                      <a:gd name="connsiteX5" fmla="*/ 3275542 w 3930650"/>
                      <a:gd name="connsiteY5" fmla="*/ 0 h 1683783"/>
                      <a:gd name="connsiteX6" fmla="*/ 3930650 w 3930650"/>
                      <a:gd name="connsiteY6" fmla="*/ 0 h 1683783"/>
                      <a:gd name="connsiteX7" fmla="*/ 3930650 w 3930650"/>
                      <a:gd name="connsiteY7" fmla="*/ 594937 h 1683783"/>
                      <a:gd name="connsiteX8" fmla="*/ 3930650 w 3930650"/>
                      <a:gd name="connsiteY8" fmla="*/ 1105684 h 1683783"/>
                      <a:gd name="connsiteX9" fmla="*/ 3930650 w 3930650"/>
                      <a:gd name="connsiteY9" fmla="*/ 1683783 h 1683783"/>
                      <a:gd name="connsiteX10" fmla="*/ 3275542 w 3930650"/>
                      <a:gd name="connsiteY10" fmla="*/ 1683783 h 1683783"/>
                      <a:gd name="connsiteX11" fmla="*/ 2620433 w 3930650"/>
                      <a:gd name="connsiteY11" fmla="*/ 1683783 h 1683783"/>
                      <a:gd name="connsiteX12" fmla="*/ 2083245 w 3930650"/>
                      <a:gd name="connsiteY12" fmla="*/ 1683783 h 1683783"/>
                      <a:gd name="connsiteX13" fmla="*/ 1467443 w 3930650"/>
                      <a:gd name="connsiteY13" fmla="*/ 1683783 h 1683783"/>
                      <a:gd name="connsiteX14" fmla="*/ 930254 w 3930650"/>
                      <a:gd name="connsiteY14" fmla="*/ 1683783 h 1683783"/>
                      <a:gd name="connsiteX15" fmla="*/ 0 w 3930650"/>
                      <a:gd name="connsiteY15" fmla="*/ 1683783 h 1683783"/>
                      <a:gd name="connsiteX16" fmla="*/ 0 w 3930650"/>
                      <a:gd name="connsiteY16" fmla="*/ 1139360 h 1683783"/>
                      <a:gd name="connsiteX17" fmla="*/ 0 w 3930650"/>
                      <a:gd name="connsiteY17" fmla="*/ 561261 h 1683783"/>
                      <a:gd name="connsiteX18" fmla="*/ 0 w 3930650"/>
                      <a:gd name="connsiteY18" fmla="*/ 0 h 16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0650" h="1683783" fill="none" extrusionOk="0">
                        <a:moveTo>
                          <a:pt x="0" y="0"/>
                        </a:moveTo>
                        <a:cubicBezTo>
                          <a:pt x="146678" y="-21721"/>
                          <a:pt x="447985" y="-25508"/>
                          <a:pt x="694415" y="0"/>
                        </a:cubicBezTo>
                        <a:cubicBezTo>
                          <a:pt x="940846" y="25508"/>
                          <a:pt x="1116597" y="19967"/>
                          <a:pt x="1310217" y="0"/>
                        </a:cubicBezTo>
                        <a:cubicBezTo>
                          <a:pt x="1503837" y="-19967"/>
                          <a:pt x="1861027" y="12391"/>
                          <a:pt x="2004632" y="0"/>
                        </a:cubicBezTo>
                        <a:cubicBezTo>
                          <a:pt x="2148237" y="-12391"/>
                          <a:pt x="2306858" y="16421"/>
                          <a:pt x="2541820" y="0"/>
                        </a:cubicBezTo>
                        <a:cubicBezTo>
                          <a:pt x="2776782" y="-16421"/>
                          <a:pt x="3123485" y="20192"/>
                          <a:pt x="3275542" y="0"/>
                        </a:cubicBezTo>
                        <a:cubicBezTo>
                          <a:pt x="3427599" y="-20192"/>
                          <a:pt x="3715143" y="-975"/>
                          <a:pt x="3930650" y="0"/>
                        </a:cubicBezTo>
                        <a:cubicBezTo>
                          <a:pt x="3957204" y="193525"/>
                          <a:pt x="3948465" y="383037"/>
                          <a:pt x="3930650" y="594937"/>
                        </a:cubicBezTo>
                        <a:cubicBezTo>
                          <a:pt x="3912835" y="806837"/>
                          <a:pt x="3943471" y="928036"/>
                          <a:pt x="3930650" y="1105684"/>
                        </a:cubicBezTo>
                        <a:cubicBezTo>
                          <a:pt x="3917829" y="1283332"/>
                          <a:pt x="3917203" y="1502089"/>
                          <a:pt x="3930650" y="1683783"/>
                        </a:cubicBezTo>
                        <a:cubicBezTo>
                          <a:pt x="3753647" y="1689791"/>
                          <a:pt x="3437001" y="1681854"/>
                          <a:pt x="3275542" y="1683783"/>
                        </a:cubicBezTo>
                        <a:cubicBezTo>
                          <a:pt x="3114083" y="1685712"/>
                          <a:pt x="2869305" y="1693740"/>
                          <a:pt x="2620433" y="1683783"/>
                        </a:cubicBezTo>
                        <a:cubicBezTo>
                          <a:pt x="2371561" y="1673826"/>
                          <a:pt x="2222748" y="1674014"/>
                          <a:pt x="2083245" y="1683783"/>
                        </a:cubicBezTo>
                        <a:cubicBezTo>
                          <a:pt x="1943742" y="1693552"/>
                          <a:pt x="1723428" y="1710553"/>
                          <a:pt x="1467443" y="1683783"/>
                        </a:cubicBezTo>
                        <a:cubicBezTo>
                          <a:pt x="1211458" y="1657013"/>
                          <a:pt x="1141995" y="1666935"/>
                          <a:pt x="930254" y="1683783"/>
                        </a:cubicBezTo>
                        <a:cubicBezTo>
                          <a:pt x="718513" y="1700631"/>
                          <a:pt x="452496" y="1666511"/>
                          <a:pt x="0" y="1683783"/>
                        </a:cubicBezTo>
                        <a:cubicBezTo>
                          <a:pt x="-17440" y="1450926"/>
                          <a:pt x="-20928" y="1404764"/>
                          <a:pt x="0" y="1139360"/>
                        </a:cubicBezTo>
                        <a:cubicBezTo>
                          <a:pt x="20928" y="873956"/>
                          <a:pt x="-16277" y="682581"/>
                          <a:pt x="0" y="561261"/>
                        </a:cubicBezTo>
                        <a:cubicBezTo>
                          <a:pt x="16277" y="439941"/>
                          <a:pt x="-14371" y="210757"/>
                          <a:pt x="0" y="0"/>
                        </a:cubicBezTo>
                        <a:close/>
                      </a:path>
                      <a:path w="3930650" h="1683783" stroke="0" extrusionOk="0">
                        <a:moveTo>
                          <a:pt x="0" y="0"/>
                        </a:moveTo>
                        <a:cubicBezTo>
                          <a:pt x="336415" y="-4753"/>
                          <a:pt x="495102" y="17311"/>
                          <a:pt x="733721" y="0"/>
                        </a:cubicBezTo>
                        <a:cubicBezTo>
                          <a:pt x="972340" y="-17311"/>
                          <a:pt x="1082276" y="27102"/>
                          <a:pt x="1349523" y="0"/>
                        </a:cubicBezTo>
                        <a:cubicBezTo>
                          <a:pt x="1616770" y="-27102"/>
                          <a:pt x="1811662" y="28100"/>
                          <a:pt x="2043938" y="0"/>
                        </a:cubicBezTo>
                        <a:cubicBezTo>
                          <a:pt x="2276215" y="-28100"/>
                          <a:pt x="2568405" y="19191"/>
                          <a:pt x="2738353" y="0"/>
                        </a:cubicBezTo>
                        <a:cubicBezTo>
                          <a:pt x="2908301" y="-19191"/>
                          <a:pt x="3495975" y="4560"/>
                          <a:pt x="3930650" y="0"/>
                        </a:cubicBezTo>
                        <a:cubicBezTo>
                          <a:pt x="3922597" y="229326"/>
                          <a:pt x="3913133" y="414823"/>
                          <a:pt x="3930650" y="594937"/>
                        </a:cubicBezTo>
                        <a:cubicBezTo>
                          <a:pt x="3948167" y="775051"/>
                          <a:pt x="3955994" y="980863"/>
                          <a:pt x="3930650" y="1173035"/>
                        </a:cubicBezTo>
                        <a:cubicBezTo>
                          <a:pt x="3905306" y="1365207"/>
                          <a:pt x="3913224" y="1532650"/>
                          <a:pt x="3930650" y="1683783"/>
                        </a:cubicBezTo>
                        <a:cubicBezTo>
                          <a:pt x="3658034" y="1710722"/>
                          <a:pt x="3529445" y="1712875"/>
                          <a:pt x="3196929" y="1683783"/>
                        </a:cubicBezTo>
                        <a:cubicBezTo>
                          <a:pt x="2864413" y="1654691"/>
                          <a:pt x="2796217" y="1657124"/>
                          <a:pt x="2620433" y="1683783"/>
                        </a:cubicBezTo>
                        <a:cubicBezTo>
                          <a:pt x="2444649" y="1710442"/>
                          <a:pt x="2308340" y="1658492"/>
                          <a:pt x="2083245" y="1683783"/>
                        </a:cubicBezTo>
                        <a:cubicBezTo>
                          <a:pt x="1858150" y="1709074"/>
                          <a:pt x="1679776" y="1661022"/>
                          <a:pt x="1546056" y="1683783"/>
                        </a:cubicBezTo>
                        <a:cubicBezTo>
                          <a:pt x="1412336" y="1706544"/>
                          <a:pt x="1190547" y="1709214"/>
                          <a:pt x="1008867" y="1683783"/>
                        </a:cubicBezTo>
                        <a:cubicBezTo>
                          <a:pt x="827187" y="1658352"/>
                          <a:pt x="223967" y="1714129"/>
                          <a:pt x="0" y="1683783"/>
                        </a:cubicBezTo>
                        <a:cubicBezTo>
                          <a:pt x="-12380" y="1547730"/>
                          <a:pt x="17214" y="1300909"/>
                          <a:pt x="0" y="1156198"/>
                        </a:cubicBezTo>
                        <a:cubicBezTo>
                          <a:pt x="-17214" y="1011488"/>
                          <a:pt x="16824" y="789130"/>
                          <a:pt x="0" y="611774"/>
                        </a:cubicBezTo>
                        <a:cubicBezTo>
                          <a:pt x="-16824" y="434418"/>
                          <a:pt x="-12957" y="253801"/>
                          <a:pt x="0" y="0"/>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lt1"/>
          </a:fontRef>
        </p:style>
        <p:txBody>
          <a:bodyPr wrap="square" lIns="216000" tIns="108000" rIns="108000" bIns="108000">
            <a:noAutofit/>
          </a:bodyPr>
          <a:lstStyle/>
          <a:p>
            <a:pPr>
              <a:spcAft>
                <a:spcPts val="300"/>
              </a:spcAft>
            </a:pPr>
            <a:r>
              <a:rPr lang="en-GB" sz="1200" b="1" dirty="0">
                <a:solidFill>
                  <a:schemeClr val="tx1"/>
                </a:solidFill>
              </a:rPr>
              <a:t>Use when:</a:t>
            </a:r>
          </a:p>
          <a:p>
            <a:pPr marL="216000" indent="-216000">
              <a:spcAft>
                <a:spcPts val="300"/>
              </a:spcAft>
              <a:buFont typeface="Arial" panose="020B0604020202020204" pitchFamily="34" charset="0"/>
              <a:buChar char="•"/>
            </a:pPr>
            <a:r>
              <a:rPr lang="en-GB" sz="1200" dirty="0">
                <a:solidFill>
                  <a:schemeClr val="tx1"/>
                </a:solidFill>
              </a:rPr>
              <a:t>Feeling anxious or emotional distress</a:t>
            </a:r>
          </a:p>
          <a:p>
            <a:pPr marL="216000" indent="-216000">
              <a:spcAft>
                <a:spcPts val="300"/>
              </a:spcAft>
              <a:buFont typeface="Arial" panose="020B0604020202020204" pitchFamily="34" charset="0"/>
              <a:buChar char="•"/>
            </a:pPr>
            <a:r>
              <a:rPr lang="en-GB" sz="1200" dirty="0">
                <a:solidFill>
                  <a:schemeClr val="tx1"/>
                </a:solidFill>
              </a:rPr>
              <a:t>Feeling overwhelmed with thoughts, flashbacks, re-experiencing </a:t>
            </a:r>
          </a:p>
          <a:p>
            <a:pPr marL="216000" indent="-216000">
              <a:spcAft>
                <a:spcPts val="300"/>
              </a:spcAft>
              <a:buFont typeface="Arial" panose="020B0604020202020204" pitchFamily="34" charset="0"/>
              <a:buChar char="•"/>
            </a:pPr>
            <a:r>
              <a:rPr lang="en-GB" sz="1200" dirty="0">
                <a:solidFill>
                  <a:schemeClr val="tx1"/>
                </a:solidFill>
              </a:rPr>
              <a:t>Use to help you share your distressing thoughts and feelings </a:t>
            </a:r>
          </a:p>
          <a:p>
            <a:pPr marL="216000" indent="-216000">
              <a:spcAft>
                <a:spcPts val="300"/>
              </a:spcAft>
              <a:buFont typeface="Arial" panose="020B0604020202020204" pitchFamily="34" charset="0"/>
              <a:buChar char="•"/>
            </a:pPr>
            <a:r>
              <a:rPr lang="en-GB" sz="1200" dirty="0">
                <a:solidFill>
                  <a:schemeClr val="tx1"/>
                </a:solidFill>
              </a:rPr>
              <a:t>Feeling disconnected</a:t>
            </a:r>
          </a:p>
          <a:p>
            <a:pPr marL="216000" indent="-216000">
              <a:spcAft>
                <a:spcPts val="300"/>
              </a:spcAft>
              <a:buFont typeface="Arial" panose="020B0604020202020204" pitchFamily="34" charset="0"/>
              <a:buChar char="•"/>
            </a:pPr>
            <a:r>
              <a:rPr lang="en-GB" sz="1200" dirty="0">
                <a:solidFill>
                  <a:schemeClr val="tx1"/>
                </a:solidFill>
              </a:rPr>
              <a:t>To help you sleep </a:t>
            </a:r>
          </a:p>
        </p:txBody>
      </p:sp>
      <p:sp>
        <p:nvSpPr>
          <p:cNvPr id="9" name="Rectangle 8"/>
          <p:cNvSpPr/>
          <p:nvPr/>
        </p:nvSpPr>
        <p:spPr>
          <a:xfrm>
            <a:off x="4736055" y="5174215"/>
            <a:ext cx="3930650" cy="1683785"/>
          </a:xfrm>
          <a:prstGeom prst="rect">
            <a:avLst/>
          </a:prstGeom>
          <a:solidFill>
            <a:schemeClr val="bg1"/>
          </a:solidFill>
          <a:ln w="38100">
            <a:solidFill>
              <a:schemeClr val="accent1"/>
            </a:solidFill>
            <a:extLst>
              <a:ext uri="{C807C97D-BFC1-408E-A445-0C87EB9F89A2}">
                <ask:lineSketchStyleProps xmlns:ask="http://schemas.microsoft.com/office/drawing/2018/sketchyshapes" sd="3731744283">
                  <a:custGeom>
                    <a:avLst/>
                    <a:gdLst>
                      <a:gd name="connsiteX0" fmla="*/ 0 w 3930650"/>
                      <a:gd name="connsiteY0" fmla="*/ 0 h 1683785"/>
                      <a:gd name="connsiteX1" fmla="*/ 615802 w 3930650"/>
                      <a:gd name="connsiteY1" fmla="*/ 0 h 1683785"/>
                      <a:gd name="connsiteX2" fmla="*/ 1152991 w 3930650"/>
                      <a:gd name="connsiteY2" fmla="*/ 0 h 1683785"/>
                      <a:gd name="connsiteX3" fmla="*/ 1847406 w 3930650"/>
                      <a:gd name="connsiteY3" fmla="*/ 0 h 1683785"/>
                      <a:gd name="connsiteX4" fmla="*/ 2502514 w 3930650"/>
                      <a:gd name="connsiteY4" fmla="*/ 0 h 1683785"/>
                      <a:gd name="connsiteX5" fmla="*/ 3236235 w 3930650"/>
                      <a:gd name="connsiteY5" fmla="*/ 0 h 1683785"/>
                      <a:gd name="connsiteX6" fmla="*/ 3930650 w 3930650"/>
                      <a:gd name="connsiteY6" fmla="*/ 0 h 1683785"/>
                      <a:gd name="connsiteX7" fmla="*/ 3930650 w 3930650"/>
                      <a:gd name="connsiteY7" fmla="*/ 594937 h 1683785"/>
                      <a:gd name="connsiteX8" fmla="*/ 3930650 w 3930650"/>
                      <a:gd name="connsiteY8" fmla="*/ 1139361 h 1683785"/>
                      <a:gd name="connsiteX9" fmla="*/ 3930650 w 3930650"/>
                      <a:gd name="connsiteY9" fmla="*/ 1683785 h 1683785"/>
                      <a:gd name="connsiteX10" fmla="*/ 3275542 w 3930650"/>
                      <a:gd name="connsiteY10" fmla="*/ 1683785 h 1683785"/>
                      <a:gd name="connsiteX11" fmla="*/ 2659740 w 3930650"/>
                      <a:gd name="connsiteY11" fmla="*/ 1683785 h 1683785"/>
                      <a:gd name="connsiteX12" fmla="*/ 1965325 w 3930650"/>
                      <a:gd name="connsiteY12" fmla="*/ 1683785 h 1683785"/>
                      <a:gd name="connsiteX13" fmla="*/ 1270910 w 3930650"/>
                      <a:gd name="connsiteY13" fmla="*/ 1683785 h 1683785"/>
                      <a:gd name="connsiteX14" fmla="*/ 0 w 3930650"/>
                      <a:gd name="connsiteY14" fmla="*/ 1683785 h 1683785"/>
                      <a:gd name="connsiteX15" fmla="*/ 0 w 3930650"/>
                      <a:gd name="connsiteY15" fmla="*/ 1156199 h 1683785"/>
                      <a:gd name="connsiteX16" fmla="*/ 0 w 3930650"/>
                      <a:gd name="connsiteY16" fmla="*/ 628613 h 1683785"/>
                      <a:gd name="connsiteX17" fmla="*/ 0 w 3930650"/>
                      <a:gd name="connsiteY17" fmla="*/ 0 h 168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30650" h="1683785" fill="none" extrusionOk="0">
                        <a:moveTo>
                          <a:pt x="0" y="0"/>
                        </a:moveTo>
                        <a:cubicBezTo>
                          <a:pt x="242061" y="17721"/>
                          <a:pt x="347400" y="19605"/>
                          <a:pt x="615802" y="0"/>
                        </a:cubicBezTo>
                        <a:cubicBezTo>
                          <a:pt x="884204" y="-19605"/>
                          <a:pt x="887706" y="6566"/>
                          <a:pt x="1152991" y="0"/>
                        </a:cubicBezTo>
                        <a:cubicBezTo>
                          <a:pt x="1418276" y="-6566"/>
                          <a:pt x="1549711" y="-21408"/>
                          <a:pt x="1847406" y="0"/>
                        </a:cubicBezTo>
                        <a:cubicBezTo>
                          <a:pt x="2145101" y="21408"/>
                          <a:pt x="2203709" y="-21456"/>
                          <a:pt x="2502514" y="0"/>
                        </a:cubicBezTo>
                        <a:cubicBezTo>
                          <a:pt x="2801319" y="21456"/>
                          <a:pt x="2934062" y="-11938"/>
                          <a:pt x="3236235" y="0"/>
                        </a:cubicBezTo>
                        <a:cubicBezTo>
                          <a:pt x="3538408" y="11938"/>
                          <a:pt x="3631842" y="25251"/>
                          <a:pt x="3930650" y="0"/>
                        </a:cubicBezTo>
                        <a:cubicBezTo>
                          <a:pt x="3936894" y="160195"/>
                          <a:pt x="3956643" y="444419"/>
                          <a:pt x="3930650" y="594937"/>
                        </a:cubicBezTo>
                        <a:cubicBezTo>
                          <a:pt x="3904657" y="745455"/>
                          <a:pt x="3937532" y="1015723"/>
                          <a:pt x="3930650" y="1139361"/>
                        </a:cubicBezTo>
                        <a:cubicBezTo>
                          <a:pt x="3923768" y="1262999"/>
                          <a:pt x="3947202" y="1480206"/>
                          <a:pt x="3930650" y="1683785"/>
                        </a:cubicBezTo>
                        <a:cubicBezTo>
                          <a:pt x="3745494" y="1669890"/>
                          <a:pt x="3547165" y="1668448"/>
                          <a:pt x="3275542" y="1683785"/>
                        </a:cubicBezTo>
                        <a:cubicBezTo>
                          <a:pt x="3003919" y="1699122"/>
                          <a:pt x="2861844" y="1676937"/>
                          <a:pt x="2659740" y="1683785"/>
                        </a:cubicBezTo>
                        <a:cubicBezTo>
                          <a:pt x="2457636" y="1690633"/>
                          <a:pt x="2286323" y="1649670"/>
                          <a:pt x="1965325" y="1683785"/>
                        </a:cubicBezTo>
                        <a:cubicBezTo>
                          <a:pt x="1644327" y="1717900"/>
                          <a:pt x="1576494" y="1683562"/>
                          <a:pt x="1270910" y="1683785"/>
                        </a:cubicBezTo>
                        <a:cubicBezTo>
                          <a:pt x="965326" y="1684008"/>
                          <a:pt x="472424" y="1682527"/>
                          <a:pt x="0" y="1683785"/>
                        </a:cubicBezTo>
                        <a:cubicBezTo>
                          <a:pt x="6033" y="1467157"/>
                          <a:pt x="2167" y="1411814"/>
                          <a:pt x="0" y="1156199"/>
                        </a:cubicBezTo>
                        <a:cubicBezTo>
                          <a:pt x="-2167" y="900584"/>
                          <a:pt x="19733" y="824589"/>
                          <a:pt x="0" y="628613"/>
                        </a:cubicBezTo>
                        <a:cubicBezTo>
                          <a:pt x="-19733" y="432637"/>
                          <a:pt x="9918" y="274674"/>
                          <a:pt x="0" y="0"/>
                        </a:cubicBezTo>
                        <a:close/>
                      </a:path>
                      <a:path w="3930650" h="1683785" stroke="0" extrusionOk="0">
                        <a:moveTo>
                          <a:pt x="0" y="0"/>
                        </a:moveTo>
                        <a:cubicBezTo>
                          <a:pt x="281678" y="-1429"/>
                          <a:pt x="389324" y="7497"/>
                          <a:pt x="576495" y="0"/>
                        </a:cubicBezTo>
                        <a:cubicBezTo>
                          <a:pt x="763667" y="-7497"/>
                          <a:pt x="1068141" y="-1039"/>
                          <a:pt x="1270910" y="0"/>
                        </a:cubicBezTo>
                        <a:cubicBezTo>
                          <a:pt x="1473679" y="1039"/>
                          <a:pt x="1673136" y="11685"/>
                          <a:pt x="1808099" y="0"/>
                        </a:cubicBezTo>
                        <a:cubicBezTo>
                          <a:pt x="1943062" y="-11685"/>
                          <a:pt x="2268850" y="30514"/>
                          <a:pt x="2502514" y="0"/>
                        </a:cubicBezTo>
                        <a:cubicBezTo>
                          <a:pt x="2736178" y="-30514"/>
                          <a:pt x="2863418" y="-30714"/>
                          <a:pt x="3157622" y="0"/>
                        </a:cubicBezTo>
                        <a:cubicBezTo>
                          <a:pt x="3451826" y="30714"/>
                          <a:pt x="3690782" y="-16682"/>
                          <a:pt x="3930650" y="0"/>
                        </a:cubicBezTo>
                        <a:cubicBezTo>
                          <a:pt x="3941387" y="124013"/>
                          <a:pt x="3956747" y="369775"/>
                          <a:pt x="3930650" y="527586"/>
                        </a:cubicBezTo>
                        <a:cubicBezTo>
                          <a:pt x="3904553" y="685397"/>
                          <a:pt x="3947348" y="990192"/>
                          <a:pt x="3930650" y="1122523"/>
                        </a:cubicBezTo>
                        <a:cubicBezTo>
                          <a:pt x="3913952" y="1254854"/>
                          <a:pt x="3909430" y="1563556"/>
                          <a:pt x="3930650" y="1683785"/>
                        </a:cubicBezTo>
                        <a:cubicBezTo>
                          <a:pt x="3814913" y="1670073"/>
                          <a:pt x="3513038" y="1672798"/>
                          <a:pt x="3393461" y="1683785"/>
                        </a:cubicBezTo>
                        <a:cubicBezTo>
                          <a:pt x="3273884" y="1694772"/>
                          <a:pt x="2854200" y="1687504"/>
                          <a:pt x="2699046" y="1683785"/>
                        </a:cubicBezTo>
                        <a:cubicBezTo>
                          <a:pt x="2543892" y="1680066"/>
                          <a:pt x="2390380" y="1709058"/>
                          <a:pt x="2122551" y="1683785"/>
                        </a:cubicBezTo>
                        <a:cubicBezTo>
                          <a:pt x="1854722" y="1658512"/>
                          <a:pt x="1713738" y="1665036"/>
                          <a:pt x="1546056" y="1683785"/>
                        </a:cubicBezTo>
                        <a:cubicBezTo>
                          <a:pt x="1378374" y="1702534"/>
                          <a:pt x="1151256" y="1652947"/>
                          <a:pt x="890947" y="1683785"/>
                        </a:cubicBezTo>
                        <a:cubicBezTo>
                          <a:pt x="630638" y="1714623"/>
                          <a:pt x="228713" y="1655991"/>
                          <a:pt x="0" y="1683785"/>
                        </a:cubicBezTo>
                        <a:cubicBezTo>
                          <a:pt x="14609" y="1555955"/>
                          <a:pt x="10381" y="1290289"/>
                          <a:pt x="0" y="1088848"/>
                        </a:cubicBezTo>
                        <a:cubicBezTo>
                          <a:pt x="-10381" y="887407"/>
                          <a:pt x="21348" y="718370"/>
                          <a:pt x="0" y="578100"/>
                        </a:cubicBezTo>
                        <a:cubicBezTo>
                          <a:pt x="-21348" y="437830"/>
                          <a:pt x="4945" y="206262"/>
                          <a:pt x="0" y="0"/>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lt1"/>
          </a:fontRef>
        </p:style>
        <p:txBody>
          <a:bodyPr wrap="square" lIns="216000" tIns="108000" rIns="108000" bIns="108000">
            <a:noAutofit/>
          </a:bodyPr>
          <a:lstStyle/>
          <a:p>
            <a:pPr>
              <a:spcAft>
                <a:spcPts val="300"/>
              </a:spcAft>
            </a:pPr>
            <a:r>
              <a:rPr lang="en-GB" sz="1200" b="1" dirty="0">
                <a:solidFill>
                  <a:schemeClr val="tx1"/>
                </a:solidFill>
              </a:rPr>
              <a:t>Common experiences:</a:t>
            </a:r>
          </a:p>
          <a:p>
            <a:pPr marL="171450" indent="-171450">
              <a:spcAft>
                <a:spcPts val="300"/>
              </a:spcAft>
              <a:buFont typeface="Arial" panose="020B0604020202020204" pitchFamily="34" charset="0"/>
              <a:buChar char="•"/>
            </a:pPr>
            <a:r>
              <a:rPr lang="en-GB" sz="1200" dirty="0">
                <a:solidFill>
                  <a:schemeClr val="tx1"/>
                </a:solidFill>
              </a:rPr>
              <a:t>Gives you control of how you sense your outside environment, meaning you feel less 'cut off’ from things around you</a:t>
            </a:r>
          </a:p>
          <a:p>
            <a:pPr marL="171450" indent="-171450">
              <a:spcAft>
                <a:spcPts val="300"/>
              </a:spcAft>
              <a:buFont typeface="Arial" panose="020B0604020202020204" pitchFamily="34" charset="0"/>
              <a:buChar char="•"/>
            </a:pPr>
            <a:r>
              <a:rPr lang="en-GB" sz="1200" dirty="0">
                <a:solidFill>
                  <a:schemeClr val="tx1"/>
                </a:solidFill>
              </a:rPr>
              <a:t>Feeling more relaxed and balanced</a:t>
            </a:r>
          </a:p>
          <a:p>
            <a:pPr marL="171450" indent="-171450">
              <a:spcAft>
                <a:spcPts val="300"/>
              </a:spcAft>
              <a:buFont typeface="Arial" panose="020B0604020202020204" pitchFamily="34" charset="0"/>
              <a:buChar char="•"/>
            </a:pPr>
            <a:r>
              <a:rPr lang="en-GB" sz="1200" dirty="0">
                <a:solidFill>
                  <a:schemeClr val="tx1"/>
                </a:solidFill>
              </a:rPr>
              <a:t>Feeling more heart-</a:t>
            </a:r>
            <a:r>
              <a:rPr lang="en-GB" sz="1200" dirty="0" err="1">
                <a:solidFill>
                  <a:schemeClr val="tx1"/>
                </a:solidFill>
              </a:rPr>
              <a:t>centered</a:t>
            </a:r>
            <a:endParaRPr lang="en-GB" sz="1200" dirty="0">
              <a:solidFill>
                <a:schemeClr val="tx1"/>
              </a:solidFill>
            </a:endParaRPr>
          </a:p>
          <a:p>
            <a:pPr marL="171450" indent="-171450">
              <a:spcAft>
                <a:spcPts val="300"/>
              </a:spcAft>
              <a:buFont typeface="Arial" panose="020B0604020202020204" pitchFamily="34" charset="0"/>
              <a:buChar char="•"/>
            </a:pPr>
            <a:r>
              <a:rPr lang="en-GB" sz="1200" dirty="0">
                <a:solidFill>
                  <a:schemeClr val="tx1"/>
                </a:solidFill>
              </a:rPr>
              <a:t>Feeling more resourced and re-connected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795" y="1559800"/>
            <a:ext cx="1914310" cy="3218967"/>
          </a:xfrm>
          <a:prstGeom prst="rect">
            <a:avLst/>
          </a:prstGeom>
        </p:spPr>
      </p:pic>
    </p:spTree>
    <p:extLst>
      <p:ext uri="{BB962C8B-B14F-4D97-AF65-F5344CB8AC3E}">
        <p14:creationId xmlns:p14="http://schemas.microsoft.com/office/powerpoint/2010/main" val="190993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78AD1-4628-F242-84D9-FFC12C05B1AC}"/>
              </a:ext>
            </a:extLst>
          </p:cNvPr>
          <p:cNvSpPr>
            <a:spLocks noGrp="1"/>
          </p:cNvSpPr>
          <p:nvPr>
            <p:ph type="title"/>
          </p:nvPr>
        </p:nvSpPr>
        <p:spPr>
          <a:xfrm>
            <a:off x="623888" y="1709741"/>
            <a:ext cx="7886700" cy="2079299"/>
          </a:xfrm>
        </p:spPr>
        <p:txBody>
          <a:bodyPr/>
          <a:lstStyle/>
          <a:p>
            <a:r>
              <a:rPr lang="en-GB" dirty="0"/>
              <a:t>Develop</a:t>
            </a:r>
            <a:endParaRPr lang="en-US" sz="2800" dirty="0"/>
          </a:p>
        </p:txBody>
      </p:sp>
      <p:sp>
        <p:nvSpPr>
          <p:cNvPr id="3" name="Text Placeholder 2">
            <a:extLst>
              <a:ext uri="{FF2B5EF4-FFF2-40B4-BE49-F238E27FC236}">
                <a16:creationId xmlns:a16="http://schemas.microsoft.com/office/drawing/2014/main" id="{BA011F08-17FD-C743-9278-1AC562B1C4BC}"/>
              </a:ext>
            </a:extLst>
          </p:cNvPr>
          <p:cNvSpPr>
            <a:spLocks noGrp="1"/>
          </p:cNvSpPr>
          <p:nvPr>
            <p:ph type="body" idx="1"/>
          </p:nvPr>
        </p:nvSpPr>
        <p:spPr>
          <a:xfrm>
            <a:off x="623888" y="4204497"/>
            <a:ext cx="7886700" cy="2151856"/>
          </a:xfrm>
        </p:spPr>
        <p:txBody>
          <a:bodyPr>
            <a:normAutofit lnSpcReduction="10000"/>
          </a:bodyPr>
          <a:lstStyle/>
          <a:p>
            <a:r>
              <a:rPr lang="en-GB" b="0" dirty="0"/>
              <a:t>The </a:t>
            </a:r>
            <a:r>
              <a:rPr lang="en-GB" dirty="0">
                <a:solidFill>
                  <a:schemeClr val="accent2"/>
                </a:solidFill>
              </a:rPr>
              <a:t>third step </a:t>
            </a:r>
            <a:r>
              <a:rPr lang="en-GB" b="0" dirty="0"/>
              <a:t>of the session,– Develop - introduces the opposite side of the coin – the need to actually think about and talk about the problems you are having, even though this can feel distressing. This is a step to prepare to deal with stress. The idea of ‘worrying time’ to write or talk about worries</a:t>
            </a:r>
          </a:p>
          <a:p>
            <a:endParaRPr lang="en-US" b="0" dirty="0"/>
          </a:p>
        </p:txBody>
      </p:sp>
      <p:sp>
        <p:nvSpPr>
          <p:cNvPr id="4" name="Footer Placeholder 3">
            <a:extLst>
              <a:ext uri="{FF2B5EF4-FFF2-40B4-BE49-F238E27FC236}">
                <a16:creationId xmlns:a16="http://schemas.microsoft.com/office/drawing/2014/main" id="{1FB322B1-E687-B14E-AB06-D4BD8C8423B1}"/>
              </a:ext>
            </a:extLst>
          </p:cNvPr>
          <p:cNvSpPr>
            <a:spLocks noGrp="1"/>
          </p:cNvSpPr>
          <p:nvPr>
            <p:ph type="ftr" sz="quarter" idx="11"/>
          </p:nvPr>
        </p:nvSpPr>
        <p:spPr/>
        <p:txBody>
          <a:bodyPr/>
          <a:lstStyle/>
          <a:p>
            <a:endParaRPr lang="en-GB" sz="1600" dirty="0"/>
          </a:p>
        </p:txBody>
      </p:sp>
    </p:spTree>
    <p:extLst>
      <p:ext uri="{BB962C8B-B14F-4D97-AF65-F5344CB8AC3E}">
        <p14:creationId xmlns:p14="http://schemas.microsoft.com/office/powerpoint/2010/main" val="2772104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9F9D5-EB6D-A744-A948-37A5305C3EC2}"/>
              </a:ext>
            </a:extLst>
          </p:cNvPr>
          <p:cNvSpPr>
            <a:spLocks noGrp="1"/>
          </p:cNvSpPr>
          <p:nvPr>
            <p:ph type="title"/>
          </p:nvPr>
        </p:nvSpPr>
        <p:spPr>
          <a:xfrm>
            <a:off x="1115616" y="1340768"/>
            <a:ext cx="7394972" cy="2088232"/>
          </a:xfrm>
        </p:spPr>
        <p:txBody>
          <a:bodyPr/>
          <a:lstStyle/>
          <a:p>
            <a:r>
              <a:rPr lang="en-GB" sz="4800" dirty="0"/>
              <a:t> Discovery </a:t>
            </a:r>
            <a:br>
              <a:rPr lang="en-GB" sz="2800" dirty="0"/>
            </a:br>
            <a:endParaRPr lang="en-US" sz="2800" dirty="0"/>
          </a:p>
        </p:txBody>
      </p:sp>
      <p:sp>
        <p:nvSpPr>
          <p:cNvPr id="3" name="Text Placeholder 2">
            <a:extLst>
              <a:ext uri="{FF2B5EF4-FFF2-40B4-BE49-F238E27FC236}">
                <a16:creationId xmlns:a16="http://schemas.microsoft.com/office/drawing/2014/main" id="{A63B54CA-F4EE-AB43-9786-BEE7BBBE3D10}"/>
              </a:ext>
            </a:extLst>
          </p:cNvPr>
          <p:cNvSpPr>
            <a:spLocks noGrp="1"/>
          </p:cNvSpPr>
          <p:nvPr>
            <p:ph type="body" idx="1"/>
          </p:nvPr>
        </p:nvSpPr>
        <p:spPr>
          <a:xfrm>
            <a:off x="323528" y="3717032"/>
            <a:ext cx="8187060" cy="2639321"/>
          </a:xfrm>
        </p:spPr>
        <p:txBody>
          <a:bodyPr>
            <a:normAutofit fontScale="92500" lnSpcReduction="10000"/>
          </a:bodyPr>
          <a:lstStyle/>
          <a:p>
            <a:r>
              <a:rPr lang="en-GB" sz="3400" dirty="0">
                <a:solidFill>
                  <a:schemeClr val="accent2"/>
                </a:solidFill>
              </a:rPr>
              <a:t>The fourth step – “Discovery”</a:t>
            </a:r>
            <a:r>
              <a:rPr lang="en-GB" sz="3400" b="0" dirty="0"/>
              <a:t> encourages the benefits of speaking one’s problems out loud to hear them in one’s own voice, drawing, writing</a:t>
            </a:r>
          </a:p>
          <a:p>
            <a:r>
              <a:rPr lang="en-GB" sz="3400" b="0" dirty="0"/>
              <a:t>Actively listening to help explore a problem, without giving advice, interpretations, or solutions, and helped to notice new perspectives</a:t>
            </a:r>
            <a:endParaRPr lang="en-US" dirty="0"/>
          </a:p>
        </p:txBody>
      </p:sp>
      <p:sp>
        <p:nvSpPr>
          <p:cNvPr id="4" name="Footer Placeholder 3">
            <a:extLst>
              <a:ext uri="{FF2B5EF4-FFF2-40B4-BE49-F238E27FC236}">
                <a16:creationId xmlns:a16="http://schemas.microsoft.com/office/drawing/2014/main" id="{240DBD11-3228-B34C-B304-E2C739CCD2C3}"/>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917367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6248D-1E06-E156-5665-11DCFA3E832A}"/>
              </a:ext>
            </a:extLst>
          </p:cNvPr>
          <p:cNvSpPr>
            <a:spLocks noGrp="1"/>
          </p:cNvSpPr>
          <p:nvPr>
            <p:ph type="title"/>
          </p:nvPr>
        </p:nvSpPr>
        <p:spPr/>
        <p:txBody>
          <a:bodyPr/>
          <a:lstStyle/>
          <a:p>
            <a:r>
              <a:rPr lang="en-US" dirty="0"/>
              <a:t>Feedback on the 4D approach </a:t>
            </a:r>
          </a:p>
        </p:txBody>
      </p:sp>
      <p:sp>
        <p:nvSpPr>
          <p:cNvPr id="3" name="Content Placeholder 2">
            <a:extLst>
              <a:ext uri="{FF2B5EF4-FFF2-40B4-BE49-F238E27FC236}">
                <a16:creationId xmlns:a16="http://schemas.microsoft.com/office/drawing/2014/main" id="{B29B4A56-3FC3-3757-5C34-DF644D72A57A}"/>
              </a:ext>
            </a:extLst>
          </p:cNvPr>
          <p:cNvSpPr>
            <a:spLocks noGrp="1"/>
          </p:cNvSpPr>
          <p:nvPr>
            <p:ph idx="1"/>
          </p:nvPr>
        </p:nvSpPr>
        <p:spPr>
          <a:xfrm>
            <a:off x="179512" y="1412776"/>
            <a:ext cx="8335838" cy="5832648"/>
          </a:xfrm>
        </p:spPr>
        <p:txBody>
          <a:bodyPr>
            <a:normAutofit fontScale="77500" lnSpcReduction="20000"/>
          </a:bodyPr>
          <a:lstStyle/>
          <a:p>
            <a:pPr marL="342900" lvl="0" indent="-342900">
              <a:lnSpc>
                <a:spcPct val="115000"/>
              </a:lnSpc>
              <a:buFont typeface="Courier New" panose="02070309020205020404" pitchFamily="49" charset="0"/>
              <a:buChar char="o"/>
            </a:pPr>
            <a:r>
              <a:rPr lang="en-GB" sz="2300" b="1" i="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The general feedback</a:t>
            </a:r>
            <a:r>
              <a:rPr lang="en-GB" sz="2300" i="1" dirty="0">
                <a:solidFill>
                  <a:schemeClr val="accent2"/>
                </a:solidFill>
                <a:effectLst/>
                <a:latin typeface="Calibri" panose="020F0502020204030204" pitchFamily="34" charset="0"/>
                <a:ea typeface="Times New Roman" panose="02020603050405020304" pitchFamily="18" charset="0"/>
              </a:rPr>
              <a:t>. </a:t>
            </a:r>
            <a:r>
              <a:rPr lang="en-GB" sz="2300" i="1" dirty="0">
                <a:latin typeface="Calibri" panose="020F0502020204030204" pitchFamily="34" charset="0"/>
                <a:ea typeface="Times New Roman" panose="02020603050405020304" pitchFamily="18" charset="0"/>
              </a:rPr>
              <a:t>T</a:t>
            </a:r>
            <a:r>
              <a:rPr lang="en-GB" sz="2300" dirty="0">
                <a:solidFill>
                  <a:srgbClr val="000000"/>
                </a:solidFill>
                <a:effectLst/>
                <a:latin typeface="Calibri" panose="020F0502020204030204" pitchFamily="34" charset="0"/>
                <a:ea typeface="Times New Roman" panose="02020603050405020304" pitchFamily="18" charset="0"/>
              </a:rPr>
              <a:t>he work-books were  helpful. Working through material without sufficient language could be challenging. Young people in high states of anger and frustration could not hear or focus, wait for the volume to settle down, the right moment</a:t>
            </a:r>
            <a:r>
              <a:rPr lang="en-GB" sz="2300" dirty="0">
                <a:latin typeface="Calibri" panose="020F0502020204030204" pitchFamily="34" charset="0"/>
                <a:ea typeface="Times New Roman" panose="02020603050405020304" pitchFamily="18" charset="0"/>
              </a:rPr>
              <a:t>,</a:t>
            </a:r>
            <a:r>
              <a:rPr lang="en-GB" sz="2300" dirty="0">
                <a:solidFill>
                  <a:srgbClr val="000000"/>
                </a:solidFill>
                <a:effectLst/>
                <a:latin typeface="Calibri" panose="020F0502020204030204" pitchFamily="34" charset="0"/>
                <a:ea typeface="Times New Roman" panose="02020603050405020304" pitchFamily="18" charset="0"/>
              </a:rPr>
              <a:t> something to offer, the right time, resource would be available, natural curiosity</a:t>
            </a:r>
            <a:endParaRPr lang="en-GB" sz="2300" dirty="0">
              <a:effectLst/>
              <a:latin typeface="Times New Roman" panose="02020603050405020304" pitchFamily="18" charset="0"/>
              <a:ea typeface="Times New Roman" panose="02020603050405020304" pitchFamily="18" charset="0"/>
            </a:endParaRPr>
          </a:p>
          <a:p>
            <a:pPr marL="457200">
              <a:lnSpc>
                <a:spcPct val="115000"/>
              </a:lnSpc>
            </a:pPr>
            <a:r>
              <a:rPr lang="en-GB" sz="2300" dirty="0">
                <a:solidFill>
                  <a:srgbClr val="000000"/>
                </a:solidFill>
                <a:effectLst/>
                <a:latin typeface="Calibri" panose="020F0502020204030204" pitchFamily="34" charset="0"/>
                <a:ea typeface="Times New Roman" panose="02020603050405020304" pitchFamily="18" charset="0"/>
              </a:rPr>
              <a:t> </a:t>
            </a:r>
            <a:r>
              <a:rPr lang="en-GB" sz="2300" b="1" i="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Distract and Dilute </a:t>
            </a:r>
            <a:r>
              <a:rPr lang="en-GB" sz="2300" b="1" i="1" dirty="0">
                <a:solidFill>
                  <a:srgbClr val="B22600"/>
                </a:solidFill>
                <a:effectLst/>
                <a:latin typeface="Rockwell" panose="02060603020205020403" pitchFamily="18" charset="77"/>
                <a:ea typeface="Times New Roman" panose="02020603050405020304" pitchFamily="18" charset="0"/>
                <a:cs typeface="Calibri" panose="020F0502020204030204" pitchFamily="34" charset="0"/>
              </a:rPr>
              <a:t>-</a:t>
            </a:r>
            <a:r>
              <a:rPr lang="en-GB" sz="2300" dirty="0">
                <a:solidFill>
                  <a:srgbClr val="000000"/>
                </a:solidFill>
                <a:effectLst/>
                <a:latin typeface="Calibri" panose="020F0502020204030204" pitchFamily="34" charset="0"/>
                <a:ea typeface="Times New Roman" panose="02020603050405020304" pitchFamily="18" charset="0"/>
              </a:rPr>
              <a:t>The </a:t>
            </a:r>
            <a:r>
              <a:rPr lang="en-GB" sz="2300" b="1" dirty="0">
                <a:solidFill>
                  <a:schemeClr val="accent2"/>
                </a:solidFill>
                <a:effectLst/>
                <a:latin typeface="Rockwell" panose="02060603020205020403" pitchFamily="18" charset="77"/>
                <a:ea typeface="Times New Roman" panose="02020603050405020304" pitchFamily="18" charset="0"/>
              </a:rPr>
              <a:t>Butterfly Technique </a:t>
            </a:r>
            <a:r>
              <a:rPr lang="en-GB" sz="2300" dirty="0">
                <a:solidFill>
                  <a:srgbClr val="000000"/>
                </a:solidFill>
                <a:effectLst/>
                <a:latin typeface="Calibri" panose="020F0502020204030204" pitchFamily="34" charset="0"/>
                <a:ea typeface="Times New Roman" panose="02020603050405020304" pitchFamily="18" charset="0"/>
              </a:rPr>
              <a:t>a form of</a:t>
            </a:r>
            <a:r>
              <a:rPr lang="en-GB" sz="2300" i="1" dirty="0">
                <a:solidFill>
                  <a:srgbClr val="000000"/>
                </a:solidFill>
                <a:effectLst/>
                <a:latin typeface="Calibri" panose="020F0502020204030204" pitchFamily="34" charset="0"/>
                <a:ea typeface="Times New Roman" panose="02020603050405020304" pitchFamily="18" charset="0"/>
              </a:rPr>
              <a:t> </a:t>
            </a:r>
            <a:r>
              <a:rPr lang="en-GB" sz="2300" b="1" i="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EMDR</a:t>
            </a:r>
            <a:r>
              <a:rPr lang="en-GB" sz="23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 </a:t>
            </a:r>
            <a:r>
              <a:rPr lang="en-GB" sz="2300" b="1" dirty="0">
                <a:solidFill>
                  <a:schemeClr val="accent2"/>
                </a:solidFill>
                <a:effectLst/>
                <a:latin typeface="Calibri" panose="020F0502020204030204" pitchFamily="34" charset="0"/>
                <a:ea typeface="Times New Roman" panose="02020603050405020304" pitchFamily="18" charset="0"/>
              </a:rPr>
              <a:t>-</a:t>
            </a:r>
            <a:r>
              <a:rPr lang="en-GB" sz="2300" b="1" i="1" dirty="0">
                <a:solidFill>
                  <a:schemeClr val="accent2"/>
                </a:solidFill>
                <a:effectLst/>
                <a:latin typeface="Calibri" panose="020F0502020204030204" pitchFamily="34" charset="0"/>
                <a:ea typeface="Times New Roman" panose="02020603050405020304" pitchFamily="18" charset="0"/>
              </a:rPr>
              <a:t>Bi-lateral Eye Movement, Desensitisation and Reprocessing </a:t>
            </a:r>
            <a:r>
              <a:rPr lang="en-GB" sz="2300" b="1" dirty="0">
                <a:solidFill>
                  <a:schemeClr val="accent2"/>
                </a:solidFill>
                <a:effectLst/>
                <a:latin typeface="Calibri" panose="020F0502020204030204" pitchFamily="34" charset="0"/>
                <a:ea typeface="Times New Roman" panose="02020603050405020304" pitchFamily="18" charset="0"/>
              </a:rPr>
              <a:t>approach</a:t>
            </a:r>
            <a:r>
              <a:rPr lang="en-GB" sz="2300" dirty="0">
                <a:solidFill>
                  <a:srgbClr val="000000"/>
                </a:solidFill>
                <a:effectLst/>
                <a:latin typeface="Calibri" panose="020F0502020204030204" pitchFamily="34" charset="0"/>
                <a:ea typeface="Times New Roman" panose="02020603050405020304" pitchFamily="18" charset="0"/>
              </a:rPr>
              <a:t>, with breathing techniques was found to be particularly helpful to deal with distressing images, flashbacks, feelings, and thoughts</a:t>
            </a:r>
            <a:endParaRPr lang="en-GB" sz="2300" dirty="0">
              <a:latin typeface="Times New Roman" panose="02020603050405020304" pitchFamily="18" charset="0"/>
              <a:ea typeface="Times New Roman" panose="02020603050405020304" pitchFamily="18" charset="0"/>
            </a:endParaRPr>
          </a:p>
          <a:p>
            <a:pPr marL="457200">
              <a:lnSpc>
                <a:spcPct val="115000"/>
              </a:lnSpc>
            </a:pPr>
            <a:r>
              <a:rPr lang="en-GB" sz="2300" b="1" i="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Developing and Discovering</a:t>
            </a:r>
            <a:r>
              <a:rPr lang="en-GB" sz="2300" dirty="0">
                <a:solidFill>
                  <a:schemeClr val="accent2"/>
                </a:solidFill>
                <a:effectLst/>
                <a:latin typeface="Calibri" panose="020F0502020204030204" pitchFamily="34" charset="0"/>
                <a:ea typeface="Times New Roman" panose="02020603050405020304" pitchFamily="18" charset="0"/>
              </a:rPr>
              <a:t> </a:t>
            </a:r>
            <a:r>
              <a:rPr lang="en-GB" sz="2300" dirty="0">
                <a:solidFill>
                  <a:srgbClr val="000000"/>
                </a:solidFill>
                <a:effectLst/>
                <a:latin typeface="Calibri" panose="020F0502020204030204" pitchFamily="34" charset="0"/>
                <a:ea typeface="Times New Roman" panose="02020603050405020304" pitchFamily="18" charset="0"/>
              </a:rPr>
              <a:t>- extreme experiences - a brother kidnapped, a dead body of a relative being returned, shared losses; tears and crying, experiences shared and witnessed. Triggers, Home Office interviews, a plane or helicopter flying past, fireworks, torches, images on the television. Coping techniques essential, practical cooking, caring for animals, promotes safety, helps  manage stress responses </a:t>
            </a:r>
          </a:p>
          <a:p>
            <a:pPr marL="342900" lvl="0" indent="-342900">
              <a:lnSpc>
                <a:spcPct val="115000"/>
              </a:lnSpc>
              <a:buFont typeface="Courier New" panose="02070309020205020404" pitchFamily="49" charset="0"/>
              <a:buChar char="o"/>
            </a:pPr>
            <a:r>
              <a:rPr lang="en-GB" sz="2300" b="1" i="1" dirty="0">
                <a:solidFill>
                  <a:schemeClr val="accent2"/>
                </a:solidFill>
                <a:latin typeface="Calibri" panose="020F0502020204030204" pitchFamily="34" charset="0"/>
                <a:ea typeface="Times New Roman" panose="02020603050405020304" pitchFamily="18" charset="0"/>
              </a:rPr>
              <a:t>T</a:t>
            </a:r>
            <a:r>
              <a:rPr lang="en-GB" sz="2300" b="1" i="1" dirty="0">
                <a:solidFill>
                  <a:schemeClr val="accent2"/>
                </a:solidFill>
                <a:effectLst/>
                <a:latin typeface="Calibri" panose="020F0502020204030204" pitchFamily="34" charset="0"/>
                <a:ea typeface="Times New Roman" panose="02020603050405020304" pitchFamily="18" charset="0"/>
              </a:rPr>
              <a:t>he process of managing stress </a:t>
            </a:r>
            <a:r>
              <a:rPr lang="en-GB" sz="2300" b="1" dirty="0">
                <a:solidFill>
                  <a:srgbClr val="000000"/>
                </a:solidFill>
                <a:effectLst/>
                <a:latin typeface="Calibri" panose="020F0502020204030204" pitchFamily="34" charset="0"/>
                <a:ea typeface="Times New Roman" panose="02020603050405020304" pitchFamily="18" charset="0"/>
              </a:rPr>
              <a:t>- </a:t>
            </a:r>
            <a:r>
              <a:rPr lang="en-GB" sz="2300" dirty="0">
                <a:solidFill>
                  <a:srgbClr val="000000"/>
                </a:solidFill>
                <a:effectLst/>
                <a:latin typeface="Calibri" panose="020F0502020204030204" pitchFamily="34" charset="0"/>
                <a:ea typeface="Times New Roman" panose="02020603050405020304" pitchFamily="18" charset="0"/>
              </a:rPr>
              <a:t>distracting, diluting, developing, and discovering and sharing experiences constant process, had to be addressed frequently over the training.</a:t>
            </a:r>
            <a:endParaRPr lang="en-GB" sz="23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555953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6E0AA-D211-8F7D-1309-E45C5D45BC86}"/>
              </a:ext>
            </a:extLst>
          </p:cNvPr>
          <p:cNvSpPr>
            <a:spLocks noGrp="1"/>
          </p:cNvSpPr>
          <p:nvPr>
            <p:ph type="title"/>
          </p:nvPr>
        </p:nvSpPr>
        <p:spPr/>
        <p:txBody>
          <a:bodyPr/>
          <a:lstStyle/>
          <a:p>
            <a:r>
              <a:rPr lang="en-US" dirty="0"/>
              <a:t>Dealing with specific mental health issues </a:t>
            </a:r>
          </a:p>
        </p:txBody>
      </p:sp>
      <p:sp>
        <p:nvSpPr>
          <p:cNvPr id="3" name="Text Placeholder 2">
            <a:extLst>
              <a:ext uri="{FF2B5EF4-FFF2-40B4-BE49-F238E27FC236}">
                <a16:creationId xmlns:a16="http://schemas.microsoft.com/office/drawing/2014/main" id="{A5C04AE1-EC1A-3696-5551-8EAF88088C80}"/>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31C61380-5EB3-644B-F808-4D8F7ED7E858}"/>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126780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5A73E-4536-6A9D-CA4E-181A38A87A22}"/>
              </a:ext>
            </a:extLst>
          </p:cNvPr>
          <p:cNvSpPr>
            <a:spLocks noGrp="1"/>
          </p:cNvSpPr>
          <p:nvPr>
            <p:ph type="title"/>
          </p:nvPr>
        </p:nvSpPr>
        <p:spPr/>
        <p:txBody>
          <a:bodyPr/>
          <a:lstStyle/>
          <a:p>
            <a:r>
              <a:rPr lang="en-US" dirty="0"/>
              <a:t>Dealing with anxiety</a:t>
            </a:r>
          </a:p>
        </p:txBody>
      </p:sp>
      <p:sp>
        <p:nvSpPr>
          <p:cNvPr id="3" name="Content Placeholder 2">
            <a:extLst>
              <a:ext uri="{FF2B5EF4-FFF2-40B4-BE49-F238E27FC236}">
                <a16:creationId xmlns:a16="http://schemas.microsoft.com/office/drawing/2014/main" id="{D3897E4D-C333-A376-8F8D-DDBDD2F99873}"/>
              </a:ext>
            </a:extLst>
          </p:cNvPr>
          <p:cNvSpPr>
            <a:spLocks noGrp="1"/>
          </p:cNvSpPr>
          <p:nvPr>
            <p:ph sz="half" idx="1"/>
          </p:nvPr>
        </p:nvSpPr>
        <p:spPr>
          <a:xfrm>
            <a:off x="323528" y="1448150"/>
            <a:ext cx="4191322" cy="4728813"/>
          </a:xfrm>
        </p:spPr>
        <p:txBody>
          <a:bodyPr>
            <a:normAutofit fontScale="55000" lnSpcReduction="20000"/>
          </a:bodyPr>
          <a:lstStyle/>
          <a:p>
            <a:pPr marL="0" lvl="0" indent="0">
              <a:lnSpc>
                <a:spcPct val="115000"/>
              </a:lnSpc>
              <a:buNone/>
            </a:pPr>
            <a:r>
              <a:rPr lang="en-GB" b="1" dirty="0">
                <a:solidFill>
                  <a:schemeClr val="accent2"/>
                </a:solidFill>
                <a:latin typeface="Rockwell" panose="02060603020205020403" pitchFamily="18" charset="77"/>
                <a:ea typeface="Times New Roman" panose="02020603050405020304" pitchFamily="18" charset="0"/>
                <a:cs typeface="Calibri" panose="020F0502020204030204" pitchFamily="34" charset="0"/>
              </a:rPr>
              <a:t>Observations </a:t>
            </a:r>
          </a:p>
          <a:p>
            <a:pPr marL="342900" lvl="0" indent="-342900">
              <a:lnSpc>
                <a:spcPct val="115000"/>
              </a:lnSpc>
              <a:buFont typeface="Courier New" panose="02070309020205020404" pitchFamily="49" charset="0"/>
              <a:buChar char="o"/>
            </a:pPr>
            <a:r>
              <a:rPr lang="en-GB" sz="29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The theme of anxiety resonated for foster carers</a:t>
            </a:r>
            <a:r>
              <a:rPr lang="en-GB" sz="2900" dirty="0">
                <a:solidFill>
                  <a:schemeClr val="accent2"/>
                </a:solidFill>
                <a:effectLst/>
                <a:latin typeface="Calibri" panose="020F0502020204030204" pitchFamily="34" charset="0"/>
                <a:ea typeface="Times New Roman" panose="02020603050405020304" pitchFamily="18" charset="0"/>
              </a:rPr>
              <a:t>, </a:t>
            </a:r>
            <a:r>
              <a:rPr lang="en-GB" sz="2900" dirty="0">
                <a:solidFill>
                  <a:srgbClr val="000000"/>
                </a:solidFill>
                <a:effectLst/>
                <a:latin typeface="Calibri" panose="020F0502020204030204" pitchFamily="34" charset="0"/>
                <a:ea typeface="Times New Roman" panose="02020603050405020304" pitchFamily="18" charset="0"/>
              </a:rPr>
              <a:t>young people were described as suffering persistent sleeping difficulties, some were in a highly anxious state, a perpetual state of fear., fears that their homes would collapse during a storm.</a:t>
            </a:r>
            <a:endParaRPr lang="en-GB" sz="29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Courier New" panose="02070309020205020404" pitchFamily="49" charset="0"/>
              <a:buChar char="o"/>
            </a:pPr>
            <a:r>
              <a:rPr lang="en-GB" sz="29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Some UASC’s fears were attributed to previous actions</a:t>
            </a:r>
            <a:r>
              <a:rPr lang="en-GB" sz="2900" b="1" dirty="0">
                <a:solidFill>
                  <a:srgbClr val="C00000"/>
                </a:solidFill>
                <a:effectLst/>
                <a:latin typeface="Rockwell" panose="02060603020205020403" pitchFamily="18" charset="77"/>
                <a:ea typeface="Times New Roman" panose="02020603050405020304" pitchFamily="18" charset="0"/>
                <a:cs typeface="Calibri" panose="020F0502020204030204" pitchFamily="34" charset="0"/>
              </a:rPr>
              <a:t>,</a:t>
            </a:r>
            <a:r>
              <a:rPr lang="en-GB" sz="2900" dirty="0">
                <a:solidFill>
                  <a:srgbClr val="C00000"/>
                </a:solidFill>
                <a:effectLst/>
                <a:latin typeface="Calibri" panose="020F0502020204030204" pitchFamily="34" charset="0"/>
                <a:ea typeface="Times New Roman" panose="02020603050405020304" pitchFamily="18" charset="0"/>
              </a:rPr>
              <a:t> </a:t>
            </a:r>
            <a:r>
              <a:rPr lang="en-GB" sz="2900" dirty="0">
                <a:solidFill>
                  <a:srgbClr val="000000"/>
                </a:solidFill>
                <a:effectLst/>
                <a:latin typeface="Calibri" panose="020F0502020204030204" pitchFamily="34" charset="0"/>
                <a:ea typeface="Times New Roman" panose="02020603050405020304" pitchFamily="18" charset="0"/>
              </a:rPr>
              <a:t> fears  that having been involved in aggression killing, that anger might cause a repetition associated with intense guilt. </a:t>
            </a:r>
            <a:endParaRPr lang="en-GB" sz="29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Courier New" panose="02070309020205020404" pitchFamily="49" charset="0"/>
              <a:buChar char="o"/>
            </a:pPr>
            <a:r>
              <a:rPr lang="en-GB" sz="29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Practical approaches to deal with anxiety </a:t>
            </a:r>
            <a:r>
              <a:rPr lang="en-GB" sz="2900" dirty="0">
                <a:solidFill>
                  <a:schemeClr val="accent2"/>
                </a:solidFill>
                <a:effectLst/>
                <a:latin typeface="Calibri" panose="020F0502020204030204" pitchFamily="34" charset="0"/>
                <a:ea typeface="Times New Roman" panose="02020603050405020304" pitchFamily="18" charset="0"/>
              </a:rPr>
              <a:t> </a:t>
            </a:r>
            <a:r>
              <a:rPr lang="en-GB" sz="2900" dirty="0">
                <a:solidFill>
                  <a:srgbClr val="000000"/>
                </a:solidFill>
                <a:effectLst/>
                <a:latin typeface="Calibri" panose="020F0502020204030204" pitchFamily="34" charset="0"/>
                <a:ea typeface="Times New Roman" panose="02020603050405020304" pitchFamily="18" charset="0"/>
              </a:rPr>
              <a:t>need to help  young people struggling with ‘crippling ‘ anxiety – e.g. fears of travelling on the bus. </a:t>
            </a:r>
            <a:endParaRPr lang="en-GB" sz="2900" dirty="0">
              <a:effectLst/>
              <a:latin typeface="Times New Roman" panose="02020603050405020304" pitchFamily="18" charset="0"/>
              <a:ea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CC346821-D56D-B048-0050-8BA46028883E}"/>
              </a:ext>
            </a:extLst>
          </p:cNvPr>
          <p:cNvSpPr>
            <a:spLocks noGrp="1"/>
          </p:cNvSpPr>
          <p:nvPr>
            <p:ph sz="half" idx="2"/>
          </p:nvPr>
        </p:nvSpPr>
        <p:spPr>
          <a:xfrm>
            <a:off x="4629150" y="1448150"/>
            <a:ext cx="3886200" cy="4728813"/>
          </a:xfrm>
        </p:spPr>
        <p:txBody>
          <a:bodyPr>
            <a:normAutofit fontScale="55000" lnSpcReduction="20000"/>
          </a:bodyPr>
          <a:lstStyle/>
          <a:p>
            <a:pPr marL="0" lvl="0" indent="0">
              <a:lnSpc>
                <a:spcPct val="115000"/>
              </a:lnSpc>
              <a:buNone/>
            </a:pPr>
            <a:r>
              <a:rPr lang="en-US" sz="2000" b="1" dirty="0">
                <a:effectLst/>
                <a:latin typeface="Rockwell" panose="02060603020205020403" pitchFamily="18" charset="77"/>
                <a:ea typeface="Times New Roman" panose="02020603050405020304" pitchFamily="18" charset="0"/>
                <a:cs typeface="Calibri" panose="020F0502020204030204" pitchFamily="34" charset="0"/>
              </a:rPr>
              <a:t>Steps </a:t>
            </a:r>
          </a:p>
          <a:p>
            <a:pPr marL="342900" lvl="0" indent="-342900">
              <a:lnSpc>
                <a:spcPct val="115000"/>
              </a:lnSpc>
              <a:buFont typeface="+mj-lt"/>
              <a:buAutoNum type="arabicPeriod"/>
            </a:pPr>
            <a:r>
              <a:rPr lang="en-US" sz="2800" dirty="0">
                <a:effectLst/>
                <a:latin typeface="Rockwell" panose="02060603020205020403" pitchFamily="18" charset="77"/>
                <a:ea typeface="Times New Roman" panose="02020603050405020304" pitchFamily="18" charset="0"/>
                <a:cs typeface="Calibri" panose="020F0502020204030204" pitchFamily="34" charset="0"/>
              </a:rPr>
              <a:t>Understanding situations which give rise to anxiety </a:t>
            </a:r>
            <a:r>
              <a:rPr lang="en-US" sz="2800" b="0" dirty="0">
                <a:solidFill>
                  <a:srgbClr val="000000"/>
                </a:solidFill>
                <a:effectLst/>
                <a:ea typeface="Times New Roman" panose="02020603050405020304" pitchFamily="18" charset="0"/>
                <a:cs typeface="Calibri" panose="020F0502020204030204" pitchFamily="34" charset="0"/>
              </a:rPr>
              <a:t> understand which are true alarms, needing avoidant action, or which are false.</a:t>
            </a:r>
            <a:endParaRPr lang="en-GB" sz="2800" b="0" dirty="0">
              <a:effectLst/>
              <a:ea typeface="Times New Roman" panose="02020603050405020304" pitchFamily="18" charset="0"/>
            </a:endParaRPr>
          </a:p>
          <a:p>
            <a:pPr marL="342900" lvl="0" indent="-342900">
              <a:lnSpc>
                <a:spcPct val="115000"/>
              </a:lnSpc>
              <a:buFont typeface="+mj-lt"/>
              <a:buAutoNum type="arabicPeriod"/>
            </a:pPr>
            <a:r>
              <a:rPr lang="en-US" sz="2800" b="1" dirty="0">
                <a:effectLst/>
                <a:latin typeface="Rockwell" panose="02060603020205020403" pitchFamily="18" charset="77"/>
                <a:ea typeface="Times New Roman" panose="02020603050405020304" pitchFamily="18" charset="0"/>
                <a:cs typeface="Calibri" panose="020F0502020204030204" pitchFamily="34" charset="0"/>
              </a:rPr>
              <a:t>Understanding the process of threat, </a:t>
            </a:r>
            <a:r>
              <a:rPr lang="en-US" sz="2800" dirty="0">
                <a:effectLst/>
                <a:latin typeface="Calibri" panose="020F0502020204030204" pitchFamily="34" charset="0"/>
                <a:ea typeface="Times New Roman" panose="02020603050405020304" pitchFamily="18" charset="0"/>
              </a:rPr>
              <a:t> </a:t>
            </a:r>
            <a:r>
              <a:rPr lang="en-US" sz="2800" b="0" dirty="0">
                <a:solidFill>
                  <a:schemeClr val="tx2"/>
                </a:solidFill>
                <a:effectLst/>
                <a:latin typeface="Calibri" panose="020F0502020204030204" pitchFamily="34" charset="0"/>
                <a:ea typeface="Times New Roman" panose="02020603050405020304" pitchFamily="18" charset="0"/>
              </a:rPr>
              <a:t>the way anxious thoughts are bult up, and need to be confronted</a:t>
            </a:r>
            <a:r>
              <a:rPr lang="en-US" sz="2800" dirty="0">
                <a:solidFill>
                  <a:schemeClr val="tx2"/>
                </a:solidFill>
                <a:effectLst/>
                <a:latin typeface="Calibri" panose="020F0502020204030204" pitchFamily="34" charset="0"/>
                <a:ea typeface="Times New Roman" panose="02020603050405020304" pitchFamily="18" charset="0"/>
              </a:rPr>
              <a:t>.</a:t>
            </a:r>
            <a:endParaRPr lang="en-GB" sz="2800" dirty="0">
              <a:solidFill>
                <a:schemeClr val="tx2"/>
              </a:solidFill>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rabicPeriod"/>
            </a:pPr>
            <a:r>
              <a:rPr lang="en-US" sz="2800" b="1" dirty="0">
                <a:effectLst/>
                <a:latin typeface="Rockwell" panose="02060603020205020403" pitchFamily="18" charset="77"/>
                <a:ea typeface="Times New Roman" panose="02020603050405020304" pitchFamily="18" charset="0"/>
                <a:cs typeface="Calibri" panose="020F0502020204030204" pitchFamily="34" charset="0"/>
              </a:rPr>
              <a:t>The Fear -Ladder Controlling anxiety</a:t>
            </a:r>
            <a:r>
              <a:rPr lang="en-US" sz="2800" dirty="0">
                <a:effectLst/>
                <a:latin typeface="Calibri" panose="020F0502020204030204" pitchFamily="34" charset="0"/>
                <a:ea typeface="Times New Roman" panose="02020603050405020304" pitchFamily="18" charset="0"/>
              </a:rPr>
              <a:t> –</a:t>
            </a:r>
            <a:r>
              <a:rPr lang="en-US" sz="2800" b="0" dirty="0">
                <a:solidFill>
                  <a:schemeClr val="tx2"/>
                </a:solidFill>
                <a:effectLst/>
                <a:latin typeface="Calibri" panose="020F0502020204030204" pitchFamily="34" charset="0"/>
                <a:ea typeface="Times New Roman" panose="02020603050405020304" pitchFamily="18" charset="0"/>
              </a:rPr>
              <a:t>the least to the most worrying, practice being in situations which caused fear overcome, by being confronted</a:t>
            </a:r>
            <a:endParaRPr lang="en-GB" sz="2800" b="0" dirty="0">
              <a:solidFill>
                <a:schemeClr val="tx2"/>
              </a:solidFill>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rabicPeriod"/>
            </a:pPr>
            <a:r>
              <a:rPr lang="en-GB" sz="2800" b="1" dirty="0">
                <a:effectLst/>
                <a:latin typeface="Rockwell" panose="02060603020205020403" pitchFamily="18" charset="77"/>
                <a:ea typeface="Times New Roman" panose="02020603050405020304" pitchFamily="18" charset="0"/>
                <a:cs typeface="Calibri" panose="020F0502020204030204" pitchFamily="34" charset="0"/>
              </a:rPr>
              <a:t>STOP -</a:t>
            </a:r>
            <a:r>
              <a:rPr lang="en-US" sz="2800" b="1" dirty="0">
                <a:effectLst/>
                <a:latin typeface="Rockwell" panose="02060603020205020403" pitchFamily="18" charset="77"/>
                <a:ea typeface="Times New Roman" panose="02020603050405020304" pitchFamily="18" charset="0"/>
                <a:cs typeface="Calibri" panose="020F0502020204030204" pitchFamily="34" charset="0"/>
              </a:rPr>
              <a:t>Countering anxious thoughts</a:t>
            </a:r>
            <a:r>
              <a:rPr lang="en-US" sz="2800" b="1" dirty="0">
                <a:effectLst/>
                <a:latin typeface="Calibri" panose="020F0502020204030204" pitchFamily="34" charset="0"/>
                <a:ea typeface="Times New Roman" panose="02020603050405020304" pitchFamily="18" charset="0"/>
              </a:rPr>
              <a:t> </a:t>
            </a:r>
            <a:r>
              <a:rPr lang="en-GB" sz="2800" b="0" dirty="0">
                <a:solidFill>
                  <a:srgbClr val="000000"/>
                </a:solidFill>
                <a:effectLst/>
                <a:latin typeface="Calibri" panose="020F0502020204030204" pitchFamily="34" charset="0"/>
                <a:ea typeface="Times New Roman" panose="02020603050405020304" pitchFamily="18" charset="0"/>
              </a:rPr>
              <a:t>Work out first steps to identify a scared situations, worrying thoughts,  and generate other thoughts </a:t>
            </a:r>
            <a:endParaRPr lang="en-US" sz="2800" b="0" dirty="0"/>
          </a:p>
          <a:p>
            <a:endParaRPr lang="en-US" dirty="0"/>
          </a:p>
        </p:txBody>
      </p:sp>
      <p:sp>
        <p:nvSpPr>
          <p:cNvPr id="5" name="Footer Placeholder 4">
            <a:extLst>
              <a:ext uri="{FF2B5EF4-FFF2-40B4-BE49-F238E27FC236}">
                <a16:creationId xmlns:a16="http://schemas.microsoft.com/office/drawing/2014/main" id="{552A1CC0-8DA8-DB04-D030-32C1B38314BB}"/>
              </a:ext>
            </a:extLst>
          </p:cNvPr>
          <p:cNvSpPr>
            <a:spLocks noGrp="1"/>
          </p:cNvSpPr>
          <p:nvPr>
            <p:ph type="ftr" sz="quarter" idx="11"/>
          </p:nvPr>
        </p:nvSpPr>
        <p:spPr/>
        <p:txBody>
          <a:bodyPr/>
          <a:lstStyle/>
          <a:p>
            <a:r>
              <a:rPr lang="en-GB" altLang="en-US"/>
              <a:t>Child and Family Training 2021</a:t>
            </a:r>
          </a:p>
        </p:txBody>
      </p:sp>
    </p:spTree>
    <p:extLst>
      <p:ext uri="{BB962C8B-B14F-4D97-AF65-F5344CB8AC3E}">
        <p14:creationId xmlns:p14="http://schemas.microsoft.com/office/powerpoint/2010/main" val="415031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517C-7188-22AD-9955-BDEE932DC094}"/>
              </a:ext>
            </a:extLst>
          </p:cNvPr>
          <p:cNvSpPr>
            <a:spLocks noGrp="1"/>
          </p:cNvSpPr>
          <p:nvPr>
            <p:ph type="title"/>
          </p:nvPr>
        </p:nvSpPr>
        <p:spPr>
          <a:xfrm>
            <a:off x="482600" y="321734"/>
            <a:ext cx="5175895" cy="1135737"/>
          </a:xfrm>
        </p:spPr>
        <p:txBody>
          <a:bodyPr>
            <a:normAutofit/>
          </a:bodyPr>
          <a:lstStyle/>
          <a:p>
            <a:r>
              <a:rPr lang="en-US" sz="3100"/>
              <a:t>Controlling Anxiety –Fear Ladder</a:t>
            </a:r>
          </a:p>
        </p:txBody>
      </p:sp>
      <p:sp>
        <p:nvSpPr>
          <p:cNvPr id="9" name="Content Placeholder 8">
            <a:extLst>
              <a:ext uri="{FF2B5EF4-FFF2-40B4-BE49-F238E27FC236}">
                <a16:creationId xmlns:a16="http://schemas.microsoft.com/office/drawing/2014/main" id="{5D98A39B-EE20-73D4-1586-C2EE256B0EB0}"/>
              </a:ext>
            </a:extLst>
          </p:cNvPr>
          <p:cNvSpPr>
            <a:spLocks noGrp="1"/>
          </p:cNvSpPr>
          <p:nvPr>
            <p:ph idx="1"/>
          </p:nvPr>
        </p:nvSpPr>
        <p:spPr>
          <a:xfrm>
            <a:off x="482601" y="1782981"/>
            <a:ext cx="5175894" cy="4393982"/>
          </a:xfrm>
        </p:spPr>
        <p:txBody>
          <a:bodyPr>
            <a:normAutofit/>
          </a:bodyPr>
          <a:lstStyle/>
          <a:p>
            <a:pPr>
              <a:lnSpc>
                <a:spcPct val="90000"/>
              </a:lnSpc>
            </a:pPr>
            <a:r>
              <a:rPr lang="en-GB" sz="1600" b="1" dirty="0"/>
              <a:t> </a:t>
            </a:r>
            <a:r>
              <a:rPr lang="en-GB" sz="1600" b="1" dirty="0">
                <a:solidFill>
                  <a:schemeClr val="accent2"/>
                </a:solidFill>
                <a:latin typeface="Rockwell" panose="02060603020205020403" pitchFamily="18" charset="77"/>
              </a:rPr>
              <a:t>Think of situations make you anxious either now or in the past </a:t>
            </a:r>
          </a:p>
          <a:p>
            <a:pPr>
              <a:lnSpc>
                <a:spcPct val="90000"/>
              </a:lnSpc>
            </a:pPr>
            <a:r>
              <a:rPr lang="en-GB" sz="1600" b="1" dirty="0">
                <a:solidFill>
                  <a:schemeClr val="accent2"/>
                </a:solidFill>
                <a:latin typeface="Rockwell" panose="02060603020205020403" pitchFamily="18" charset="77"/>
              </a:rPr>
              <a:t>Rate how worried they make or made you feel </a:t>
            </a:r>
            <a:r>
              <a:rPr lang="en-GB" sz="1600" dirty="0"/>
              <a:t>- on a scale of 1 to 10 (10 being the most scary). </a:t>
            </a:r>
          </a:p>
          <a:p>
            <a:pPr>
              <a:lnSpc>
                <a:spcPct val="90000"/>
              </a:lnSpc>
            </a:pPr>
            <a:r>
              <a:rPr lang="en-GB" sz="1600" b="1" dirty="0">
                <a:solidFill>
                  <a:schemeClr val="accent2"/>
                </a:solidFill>
                <a:latin typeface="Rockwell" panose="02060603020205020403" pitchFamily="18" charset="77"/>
              </a:rPr>
              <a:t>The idea is to check and find out in order to discover if an alarm is true or false</a:t>
            </a:r>
            <a:r>
              <a:rPr lang="en-GB" sz="1600" b="1" dirty="0">
                <a:latin typeface="Rockwell" panose="02060603020205020403" pitchFamily="18" charset="77"/>
              </a:rPr>
              <a:t>. </a:t>
            </a:r>
            <a:r>
              <a:rPr lang="en-GB" sz="1600" dirty="0"/>
              <a:t>You need to put yourselves into situations you are scared of to see if the bad thing that is feared happens or not.</a:t>
            </a:r>
          </a:p>
          <a:p>
            <a:pPr>
              <a:lnSpc>
                <a:spcPct val="90000"/>
              </a:lnSpc>
            </a:pPr>
            <a:r>
              <a:rPr lang="en-GB" sz="1600" dirty="0"/>
              <a:t> </a:t>
            </a:r>
            <a:r>
              <a:rPr lang="en-GB" sz="1600" b="1" dirty="0">
                <a:solidFill>
                  <a:schemeClr val="accent2"/>
                </a:solidFill>
                <a:latin typeface="Rockwell" panose="02060603020205020403" pitchFamily="18" charset="77"/>
              </a:rPr>
              <a:t>Only by practising in situations </a:t>
            </a:r>
            <a:r>
              <a:rPr lang="en-GB" sz="1600" dirty="0"/>
              <a:t>that make you nervous will you learn to control excessive anxiety.</a:t>
            </a:r>
          </a:p>
          <a:p>
            <a:pPr>
              <a:lnSpc>
                <a:spcPct val="90000"/>
              </a:lnSpc>
            </a:pPr>
            <a:r>
              <a:rPr lang="en-GB" sz="1600" b="1" dirty="0">
                <a:solidFill>
                  <a:schemeClr val="accent2"/>
                </a:solidFill>
                <a:latin typeface="Rockwell" panose="02060603020205020403" pitchFamily="18" charset="77"/>
              </a:rPr>
              <a:t>Overcome worries by confronting them</a:t>
            </a:r>
            <a:r>
              <a:rPr lang="en-GB" sz="1600" dirty="0"/>
              <a:t>. It involves doing something new in small steps, often accompanied by initial anxious feelings until the skill becomes part of the your repertoire – </a:t>
            </a:r>
            <a:r>
              <a:rPr lang="en-GB" sz="1600" dirty="0" err="1"/>
              <a:t>e.g</a:t>
            </a:r>
            <a:r>
              <a:rPr lang="en-GB" sz="1600" dirty="0"/>
              <a:t> fear of dogs</a:t>
            </a:r>
          </a:p>
          <a:p>
            <a:pPr>
              <a:lnSpc>
                <a:spcPct val="90000"/>
              </a:lnSpc>
            </a:pPr>
            <a:endParaRPr lang="en-US" sz="1600" dirty="0"/>
          </a:p>
        </p:txBody>
      </p:sp>
      <p:pic>
        <p:nvPicPr>
          <p:cNvPr id="5" name="Content Placeholder 4" descr="A picture containing table&#10;&#10;Description automatically generated">
            <a:extLst>
              <a:ext uri="{FF2B5EF4-FFF2-40B4-BE49-F238E27FC236}">
                <a16:creationId xmlns:a16="http://schemas.microsoft.com/office/drawing/2014/main" id="{0349FF8F-1920-3060-F01D-ACFD990F5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2102" y="1268760"/>
            <a:ext cx="3487348" cy="4248472"/>
          </a:xfrm>
          <a:prstGeom prst="rect">
            <a:avLst/>
          </a:prstGeom>
        </p:spPr>
      </p:pic>
    </p:spTree>
    <p:extLst>
      <p:ext uri="{BB962C8B-B14F-4D97-AF65-F5344CB8AC3E}">
        <p14:creationId xmlns:p14="http://schemas.microsoft.com/office/powerpoint/2010/main" val="2707748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0EB98-D2E1-19B7-B580-D2594AB2C0AD}"/>
              </a:ext>
            </a:extLst>
          </p:cNvPr>
          <p:cNvSpPr>
            <a:spLocks noGrp="1"/>
          </p:cNvSpPr>
          <p:nvPr>
            <p:ph type="title"/>
          </p:nvPr>
        </p:nvSpPr>
        <p:spPr/>
        <p:txBody>
          <a:bodyPr/>
          <a:lstStyle/>
          <a:p>
            <a:r>
              <a:rPr lang="en-US" dirty="0"/>
              <a:t>Dealing with low mood </a:t>
            </a:r>
          </a:p>
        </p:txBody>
      </p:sp>
      <p:sp>
        <p:nvSpPr>
          <p:cNvPr id="3" name="Content Placeholder 2">
            <a:extLst>
              <a:ext uri="{FF2B5EF4-FFF2-40B4-BE49-F238E27FC236}">
                <a16:creationId xmlns:a16="http://schemas.microsoft.com/office/drawing/2014/main" id="{EFFB1164-0F51-D27F-3061-981BDC28B5E5}"/>
              </a:ext>
            </a:extLst>
          </p:cNvPr>
          <p:cNvSpPr>
            <a:spLocks noGrp="1"/>
          </p:cNvSpPr>
          <p:nvPr>
            <p:ph sz="half" idx="1"/>
          </p:nvPr>
        </p:nvSpPr>
        <p:spPr>
          <a:xfrm>
            <a:off x="384383" y="1339714"/>
            <a:ext cx="4119314" cy="4824536"/>
          </a:xfrm>
        </p:spPr>
        <p:txBody>
          <a:bodyPr>
            <a:noAutofit/>
          </a:bodyPr>
          <a:lstStyle/>
          <a:p>
            <a:pPr marL="0" lvl="0" indent="0">
              <a:lnSpc>
                <a:spcPct val="115000"/>
              </a:lnSpc>
              <a:buNone/>
            </a:pPr>
            <a:r>
              <a:rPr lang="en-US" sz="14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Observations </a:t>
            </a:r>
          </a:p>
          <a:p>
            <a:pPr marL="342900" lvl="0" indent="-342900">
              <a:lnSpc>
                <a:spcPct val="100000"/>
              </a:lnSpc>
              <a:buFont typeface="Symbol" pitchFamily="2" charset="2"/>
              <a:buChar char=""/>
            </a:pPr>
            <a:r>
              <a:rPr lang="en-US" sz="12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Depressive states</a:t>
            </a:r>
            <a:r>
              <a:rPr lang="en-US" sz="1200" b="1" dirty="0">
                <a:solidFill>
                  <a:srgbClr val="C00000"/>
                </a:solidFill>
                <a:latin typeface="Rockwell" panose="02060603020205020403" pitchFamily="18" charset="77"/>
                <a:ea typeface="Times New Roman" panose="02020603050405020304" pitchFamily="18" charset="0"/>
                <a:cs typeface="Calibri" panose="020F0502020204030204" pitchFamily="34" charset="0"/>
              </a:rPr>
              <a:t> </a:t>
            </a:r>
            <a:r>
              <a:rPr lang="en-US" sz="1200" b="1" dirty="0">
                <a:solidFill>
                  <a:schemeClr val="accent2"/>
                </a:solidFill>
                <a:effectLst/>
                <a:latin typeface="Rockwell" panose="02060603020205020403" pitchFamily="18" charset="77"/>
                <a:ea typeface="Times New Roman" panose="02020603050405020304" pitchFamily="18" charset="0"/>
              </a:rPr>
              <a:t>were frequent  </a:t>
            </a:r>
            <a:r>
              <a:rPr lang="en-US" sz="1200" dirty="0">
                <a:solidFill>
                  <a:schemeClr val="tx2"/>
                </a:solidFill>
                <a:latin typeface="Calibri" panose="020F0502020204030204" pitchFamily="34" charset="0"/>
                <a:ea typeface="Times New Roman" panose="02020603050405020304" pitchFamily="18" charset="0"/>
              </a:rPr>
              <a:t>charecterised by </a:t>
            </a:r>
            <a:r>
              <a:rPr lang="en-US" sz="1200" dirty="0">
                <a:solidFill>
                  <a:srgbClr val="000000"/>
                </a:solidFill>
                <a:effectLst/>
                <a:latin typeface="Calibri" panose="020F0502020204030204" pitchFamily="34" charset="0"/>
                <a:ea typeface="Times New Roman" panose="02020603050405020304" pitchFamily="18" charset="0"/>
              </a:rPr>
              <a:t>dark moods, being sulky, empty spaces in their minds, blanked out experiences. </a:t>
            </a:r>
            <a:r>
              <a:rPr lang="en-US" sz="1200" dirty="0">
                <a:solidFill>
                  <a:srgbClr val="000000"/>
                </a:solidFill>
                <a:latin typeface="Calibri" panose="020F0502020204030204" pitchFamily="34" charset="0"/>
                <a:ea typeface="Times New Roman" panose="02020603050405020304" pitchFamily="18" charset="0"/>
              </a:rPr>
              <a:t>E</a:t>
            </a:r>
            <a:r>
              <a:rPr lang="en-US" sz="1200" dirty="0">
                <a:solidFill>
                  <a:srgbClr val="000000"/>
                </a:solidFill>
                <a:effectLst/>
                <a:latin typeface="Calibri" panose="020F0502020204030204" pitchFamily="34" charset="0"/>
                <a:ea typeface="Times New Roman" panose="02020603050405020304" pitchFamily="18" charset="0"/>
              </a:rPr>
              <a:t>xtreme anger and unhappiness was expressed more as tears rather than rage. </a:t>
            </a:r>
          </a:p>
          <a:p>
            <a:pPr lvl="0">
              <a:lnSpc>
                <a:spcPct val="100000"/>
              </a:lnSpc>
              <a:buFont typeface="Symbol" pitchFamily="2" charset="2"/>
              <a:buChar char=""/>
            </a:pPr>
            <a:r>
              <a:rPr lang="en-US" sz="12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Distress and low mood may be triggered</a:t>
            </a:r>
            <a:r>
              <a:rPr lang="en-US" sz="1200" dirty="0">
                <a:solidFill>
                  <a:schemeClr val="accent2"/>
                </a:solidFill>
                <a:effectLst/>
                <a:latin typeface="Rockwell" panose="02060603020205020403" pitchFamily="18" charset="77"/>
                <a:ea typeface="Times New Roman" panose="02020603050405020304" pitchFamily="18" charset="0"/>
              </a:rPr>
              <a:t> </a:t>
            </a:r>
            <a:r>
              <a:rPr lang="en-US" sz="1200" dirty="0">
                <a:latin typeface="Calibri" panose="020F0502020204030204" pitchFamily="34" charset="0"/>
                <a:ea typeface="Times New Roman" panose="02020603050405020304" pitchFamily="18" charset="0"/>
              </a:rPr>
              <a:t>A Home Office interview, when </a:t>
            </a:r>
            <a:r>
              <a:rPr lang="en-US" sz="1200" dirty="0">
                <a:solidFill>
                  <a:srgbClr val="000000"/>
                </a:solidFill>
                <a:effectLst/>
                <a:latin typeface="Calibri" panose="020F0502020204030204" pitchFamily="34" charset="0"/>
                <a:ea typeface="Times New Roman" panose="02020603050405020304" pitchFamily="18" charset="0"/>
              </a:rPr>
              <a:t>young people hear about events in their own country - volcanoes erupting, loss of life.</a:t>
            </a:r>
          </a:p>
          <a:p>
            <a:pPr lvl="0">
              <a:lnSpc>
                <a:spcPct val="100000"/>
              </a:lnSpc>
              <a:buFont typeface="Symbol" pitchFamily="2" charset="2"/>
              <a:buChar char=""/>
            </a:pPr>
            <a:r>
              <a:rPr lang="en-US" sz="1200" b="1" dirty="0">
                <a:solidFill>
                  <a:schemeClr val="accent2"/>
                </a:solidFill>
                <a:effectLst/>
                <a:latin typeface="Rockwell" panose="02060603020205020403" pitchFamily="18" charset="77"/>
                <a:ea typeface="Times New Roman" panose="02020603050405020304" pitchFamily="18" charset="0"/>
              </a:rPr>
              <a:t>Feelings of loss and grief  </a:t>
            </a:r>
            <a:r>
              <a:rPr lang="en-US" sz="1200" dirty="0">
                <a:solidFill>
                  <a:srgbClr val="000000"/>
                </a:solidFill>
                <a:effectLst/>
                <a:latin typeface="Calibri" panose="020F0502020204030204" pitchFamily="34" charset="0"/>
                <a:ea typeface="Times New Roman" panose="02020603050405020304" pitchFamily="18" charset="0"/>
              </a:rPr>
              <a:t>Periods of sadness, and grief,.</a:t>
            </a:r>
            <a:r>
              <a:rPr lang="en-US" sz="1200" dirty="0">
                <a:solidFill>
                  <a:srgbClr val="000000"/>
                </a:solidFill>
                <a:latin typeface="Calibri" panose="020F0502020204030204" pitchFamily="34" charset="0"/>
                <a:ea typeface="Times New Roman" panose="02020603050405020304" pitchFamily="18" charset="0"/>
              </a:rPr>
              <a:t> not knowing the fate of their families, fearing the worst for themselves, having to leave the country, thinking </a:t>
            </a:r>
            <a:r>
              <a:rPr lang="en-US" sz="1200" dirty="0">
                <a:solidFill>
                  <a:srgbClr val="000000"/>
                </a:solidFill>
                <a:effectLst/>
                <a:latin typeface="Calibri" panose="020F0502020204030204" pitchFamily="34" charset="0"/>
                <a:ea typeface="Times New Roman" panose="02020603050405020304" pitchFamily="18" charset="0"/>
              </a:rPr>
              <a:t>they had forgotten the sound of their parents’ voices. </a:t>
            </a:r>
          </a:p>
          <a:p>
            <a:pPr marL="342900" lvl="0" indent="-342900">
              <a:lnSpc>
                <a:spcPct val="100000"/>
              </a:lnSpc>
              <a:buFont typeface="Symbol" pitchFamily="2" charset="2"/>
              <a:buChar char=""/>
            </a:pPr>
            <a:r>
              <a:rPr lang="en-US" sz="1200" b="1" dirty="0">
                <a:solidFill>
                  <a:schemeClr val="accent2"/>
                </a:solidFill>
                <a:latin typeface="Rockwell" panose="02060603020205020403" pitchFamily="18" charset="77"/>
                <a:ea typeface="Times New Roman" panose="02020603050405020304" pitchFamily="18" charset="0"/>
              </a:rPr>
              <a:t>C</a:t>
            </a:r>
            <a:r>
              <a:rPr lang="en-US" sz="1200" b="1" dirty="0">
                <a:solidFill>
                  <a:schemeClr val="accent2"/>
                </a:solidFill>
                <a:effectLst/>
                <a:latin typeface="Rockwell" panose="02060603020205020403" pitchFamily="18" charset="77"/>
                <a:ea typeface="Times New Roman" panose="02020603050405020304" pitchFamily="18" charset="0"/>
              </a:rPr>
              <a:t>apturing  memories</a:t>
            </a:r>
            <a:r>
              <a:rPr lang="en-US" sz="1200" b="1" dirty="0">
                <a:solidFill>
                  <a:schemeClr val="accent2"/>
                </a:solidFill>
                <a:effectLst/>
                <a:latin typeface="Calibri" panose="020F0502020204030204" pitchFamily="34" charset="0"/>
                <a:ea typeface="Times New Roman" panose="02020603050405020304" pitchFamily="18" charset="0"/>
              </a:rPr>
              <a:t>, </a:t>
            </a:r>
            <a:r>
              <a:rPr lang="en-US" sz="1200" dirty="0">
                <a:solidFill>
                  <a:srgbClr val="000000"/>
                </a:solidFill>
                <a:effectLst/>
                <a:latin typeface="Calibri" panose="020F0502020204030204" pitchFamily="34" charset="0"/>
                <a:ea typeface="Times New Roman" panose="02020603050405020304" pitchFamily="18" charset="0"/>
              </a:rPr>
              <a:t>photographs drawings of their homes and parents to restore the past, rather than being overwhelmed with the sense of loss, </a:t>
            </a:r>
            <a:r>
              <a:rPr lang="en-US" sz="1200" dirty="0">
                <a:latin typeface="Calibri" panose="020F0502020204030204" pitchFamily="34" charset="0"/>
                <a:ea typeface="Times New Roman" panose="02020603050405020304" pitchFamily="18" charset="0"/>
              </a:rPr>
              <a:t>emphasize that the young people were alive, they could rebuild their lives, could help their countries </a:t>
            </a:r>
            <a:endParaRPr lang="en-US" sz="1200" dirty="0"/>
          </a:p>
          <a:p>
            <a:pPr>
              <a:lnSpc>
                <a:spcPct val="100000"/>
              </a:lnSpc>
              <a:buFont typeface="Symbol" pitchFamily="2" charset="2"/>
              <a:buChar char=""/>
            </a:pPr>
            <a:r>
              <a:rPr lang="en-US" sz="1200" b="1" dirty="0">
                <a:solidFill>
                  <a:schemeClr val="accent2"/>
                </a:solidFill>
                <a:latin typeface="Rockwell" panose="02060603020205020403" pitchFamily="18" charset="77"/>
                <a:ea typeface="Times New Roman" panose="02020603050405020304" pitchFamily="18" charset="0"/>
              </a:rPr>
              <a:t>The need for different approaches </a:t>
            </a:r>
            <a:r>
              <a:rPr lang="en-US" sz="1200" dirty="0">
                <a:latin typeface="Calibri" panose="020F0502020204030204" pitchFamily="34" charset="0"/>
                <a:ea typeface="Times New Roman" panose="02020603050405020304" pitchFamily="18" charset="0"/>
              </a:rPr>
              <a:t>to improve mood - getting into a happier place, when young people are feeling low</a:t>
            </a:r>
          </a:p>
          <a:p>
            <a:endParaRPr lang="en-US" sz="1400" dirty="0"/>
          </a:p>
        </p:txBody>
      </p:sp>
      <p:sp>
        <p:nvSpPr>
          <p:cNvPr id="4" name="Content Placeholder 3">
            <a:extLst>
              <a:ext uri="{FF2B5EF4-FFF2-40B4-BE49-F238E27FC236}">
                <a16:creationId xmlns:a16="http://schemas.microsoft.com/office/drawing/2014/main" id="{5D231BE5-C91C-A65D-DE07-1F1BBC8C1D19}"/>
              </a:ext>
            </a:extLst>
          </p:cNvPr>
          <p:cNvSpPr>
            <a:spLocks noGrp="1"/>
          </p:cNvSpPr>
          <p:nvPr>
            <p:ph sz="half" idx="2"/>
          </p:nvPr>
        </p:nvSpPr>
        <p:spPr>
          <a:xfrm>
            <a:off x="4629150" y="1531818"/>
            <a:ext cx="3886200" cy="4824536"/>
          </a:xfrm>
        </p:spPr>
        <p:txBody>
          <a:bodyPr>
            <a:normAutofit fontScale="32500" lnSpcReduction="20000"/>
          </a:bodyPr>
          <a:lstStyle/>
          <a:p>
            <a:pPr marL="457200">
              <a:lnSpc>
                <a:spcPct val="115000"/>
              </a:lnSpc>
            </a:pPr>
            <a:r>
              <a:rPr lang="en-GB" sz="2800" b="1" dirty="0">
                <a:effectLst/>
                <a:latin typeface="Rockwell" panose="02060603020205020403" pitchFamily="18" charset="77"/>
                <a:ea typeface="Times New Roman" panose="02020603050405020304" pitchFamily="18" charset="0"/>
                <a:cs typeface="Calibri" panose="020F0502020204030204" pitchFamily="34" charset="0"/>
              </a:rPr>
              <a:t>Steps </a:t>
            </a:r>
            <a:endParaRPr lang="en-GB" sz="37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rabicPeriod"/>
            </a:pPr>
            <a:r>
              <a:rPr lang="en-GB" sz="3700" b="1" dirty="0">
                <a:effectLst/>
                <a:latin typeface="Rockwell" panose="02060603020205020403" pitchFamily="18" charset="77"/>
                <a:ea typeface="Times New Roman" panose="02020603050405020304" pitchFamily="18" charset="0"/>
                <a:cs typeface="Calibri" panose="020F0502020204030204" pitchFamily="34" charset="0"/>
              </a:rPr>
              <a:t>Use the feelings thermometer</a:t>
            </a:r>
            <a:r>
              <a:rPr lang="en-GB" sz="3700" b="1" dirty="0">
                <a:effectLst/>
                <a:latin typeface="Calibri" panose="020F0502020204030204" pitchFamily="34" charset="0"/>
                <a:ea typeface="Times New Roman" panose="02020603050405020304" pitchFamily="18" charset="0"/>
              </a:rPr>
              <a:t> </a:t>
            </a:r>
            <a:r>
              <a:rPr lang="en-GB" sz="3700" b="0" dirty="0">
                <a:solidFill>
                  <a:srgbClr val="000000"/>
                </a:solidFill>
                <a:effectLst/>
                <a:latin typeface="Calibri" panose="020F0502020204030204" pitchFamily="34" charset="0"/>
                <a:ea typeface="Times New Roman" panose="02020603050405020304" pitchFamily="18" charset="0"/>
              </a:rPr>
              <a:t>to think of times when they  have been most happy or sad   what contributed to those feelings</a:t>
            </a:r>
            <a:endParaRPr lang="en-GB" sz="3700" b="0" dirty="0">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rabicPeriod"/>
            </a:pPr>
            <a:r>
              <a:rPr lang="en-GB" sz="3700" b="1" dirty="0">
                <a:effectLst/>
                <a:latin typeface="Rockwell" panose="02060603020205020403" pitchFamily="18" charset="77"/>
                <a:ea typeface="Times New Roman" panose="02020603050405020304" pitchFamily="18" charset="0"/>
                <a:cs typeface="Calibri" panose="020F0502020204030204" pitchFamily="34" charset="0"/>
              </a:rPr>
              <a:t>What are you like when you are down</a:t>
            </a:r>
            <a:r>
              <a:rPr lang="en-GB" sz="3700" b="1" dirty="0">
                <a:effectLst/>
                <a:latin typeface="Times New Roman" panose="02020603050405020304" pitchFamily="18" charset="0"/>
                <a:ea typeface="Times New Roman" panose="02020603050405020304" pitchFamily="18" charset="0"/>
                <a:cs typeface="Calibri" panose="020F0502020204030204" pitchFamily="34" charset="0"/>
              </a:rPr>
              <a:t>,</a:t>
            </a:r>
            <a:r>
              <a:rPr lang="en-GB" sz="3700" b="1" dirty="0">
                <a:solidFill>
                  <a:srgbClr val="B226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en-GB" sz="3700" b="0" dirty="0">
                <a:solidFill>
                  <a:srgbClr val="000000"/>
                </a:solidFill>
                <a:effectLst/>
                <a:latin typeface="Calibri" panose="020F0502020204030204" pitchFamily="34" charset="0"/>
                <a:ea typeface="Times New Roman" panose="02020603050405020304" pitchFamily="18" charset="0"/>
              </a:rPr>
              <a:t>different ways of reacting and responding to stressful situations?</a:t>
            </a:r>
            <a:endParaRPr lang="en-GB" sz="3700" b="0" dirty="0">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rabicPeriod"/>
            </a:pPr>
            <a:r>
              <a:rPr lang="en-GB" sz="3700" dirty="0">
                <a:effectLst/>
                <a:latin typeface="Rockwell" panose="02060603020205020403" pitchFamily="18" charset="77"/>
                <a:ea typeface="Times New Roman" panose="02020603050405020304" pitchFamily="18" charset="0"/>
                <a:cs typeface="Calibri" panose="020F0502020204030204" pitchFamily="34" charset="0"/>
              </a:rPr>
              <a:t>Changing feelings</a:t>
            </a:r>
            <a:r>
              <a:rPr lang="en-GB" sz="3700" dirty="0">
                <a:effectLst/>
                <a:latin typeface="Calibri" panose="020F0502020204030204" pitchFamily="34" charset="0"/>
                <a:ea typeface="Times New Roman" panose="02020603050405020304" pitchFamily="18" charset="0"/>
              </a:rPr>
              <a:t> </a:t>
            </a:r>
            <a:r>
              <a:rPr lang="en-GB" sz="3700" b="0" dirty="0">
                <a:solidFill>
                  <a:schemeClr val="tx1"/>
                </a:solidFill>
                <a:effectLst/>
                <a:ea typeface="Times New Roman" panose="02020603050405020304" pitchFamily="18" charset="0"/>
                <a:cs typeface="Calibri" panose="020F0502020204030204" pitchFamily="34" charset="0"/>
              </a:rPr>
              <a:t>changing what we feel, what we think and what we do</a:t>
            </a:r>
            <a:r>
              <a:rPr lang="en-GB" sz="37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en-GB" sz="37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rabicPeriod"/>
            </a:pPr>
            <a:r>
              <a:rPr lang="en-GB" sz="3700" b="1" dirty="0">
                <a:effectLst/>
                <a:latin typeface="Rockwell" panose="02060603020205020403" pitchFamily="18" charset="77"/>
                <a:ea typeface="Times New Roman" panose="02020603050405020304" pitchFamily="18" charset="0"/>
                <a:cs typeface="Calibri" panose="020F0502020204030204" pitchFamily="34" charset="0"/>
              </a:rPr>
              <a:t>Changing our thinking </a:t>
            </a:r>
            <a:r>
              <a:rPr lang="en-GB" sz="3700" b="0" dirty="0">
                <a:solidFill>
                  <a:schemeClr val="tx2"/>
                </a:solidFill>
                <a:effectLst/>
                <a:latin typeface="Calibri" panose="020F0502020204030204" pitchFamily="34" charset="0"/>
                <a:ea typeface="Times New Roman" panose="02020603050405020304" pitchFamily="18" charset="0"/>
              </a:rPr>
              <a:t>when there are ‘BLUE’ Catastrophic thoughts, is to substitute ‘TRUE’ more realistic thoughts, feelings and behaviour</a:t>
            </a:r>
            <a:endParaRPr lang="en-GB" sz="3700" b="0" dirty="0">
              <a:solidFill>
                <a:schemeClr val="tx2"/>
              </a:solidFill>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rabicPeriod"/>
            </a:pPr>
            <a:r>
              <a:rPr lang="en-GB" sz="3700" b="1" dirty="0">
                <a:effectLst/>
                <a:latin typeface="Rockwell" panose="02060603020205020403" pitchFamily="18" charset="77"/>
                <a:ea typeface="Times New Roman" panose="02020603050405020304" pitchFamily="18" charset="0"/>
                <a:cs typeface="Calibri" panose="020F0502020204030204" pitchFamily="34" charset="0"/>
              </a:rPr>
              <a:t>Changing behaviour</a:t>
            </a:r>
            <a:r>
              <a:rPr lang="en-GB" sz="3700" b="1" dirty="0">
                <a:effectLst/>
                <a:latin typeface="Times New Roman" panose="02020603050405020304" pitchFamily="18" charset="0"/>
                <a:ea typeface="Times New Roman" panose="02020603050405020304" pitchFamily="18" charset="0"/>
                <a:cs typeface="Calibri" panose="020F0502020204030204" pitchFamily="34" charset="0"/>
              </a:rPr>
              <a:t> </a:t>
            </a:r>
            <a:r>
              <a:rPr lang="en-GB" sz="3700" b="1" dirty="0">
                <a:solidFill>
                  <a:srgbClr val="B226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en-GB" sz="3700" b="0" dirty="0">
                <a:solidFill>
                  <a:srgbClr val="000000"/>
                </a:solidFill>
                <a:effectLst/>
                <a:ea typeface="Times New Roman" panose="02020603050405020304" pitchFamily="18" charset="0"/>
                <a:cs typeface="Calibri" panose="020F0502020204030204" pitchFamily="34" charset="0"/>
              </a:rPr>
              <a:t>Presenting a positive optimistic self can improve mood and have a positive effect on relationships </a:t>
            </a:r>
            <a:endParaRPr lang="en-GB" sz="3700" b="0" dirty="0">
              <a:effectLst/>
              <a:ea typeface="Times New Roman" panose="02020603050405020304" pitchFamily="18" charset="0"/>
            </a:endParaRPr>
          </a:p>
          <a:p>
            <a:pPr marL="342900" lvl="0" indent="-342900">
              <a:lnSpc>
                <a:spcPct val="115000"/>
              </a:lnSpc>
              <a:buFont typeface="+mj-lt"/>
              <a:buAutoNum type="arabicPeriod"/>
            </a:pPr>
            <a:r>
              <a:rPr lang="en-GB" sz="3700" dirty="0">
                <a:solidFill>
                  <a:srgbClr val="000000"/>
                </a:solidFill>
                <a:effectLst/>
                <a:latin typeface="Calibri" panose="020F0502020204030204" pitchFamily="34" charset="0"/>
                <a:ea typeface="Times New Roman" panose="02020603050405020304" pitchFamily="18" charset="0"/>
              </a:rPr>
              <a:t> </a:t>
            </a:r>
            <a:r>
              <a:rPr lang="en-GB" sz="3700" b="1" dirty="0">
                <a:effectLst/>
                <a:latin typeface="Rockwell" panose="02060603020205020403" pitchFamily="18" charset="77"/>
                <a:ea typeface="Times New Roman" panose="02020603050405020304" pitchFamily="18" charset="0"/>
                <a:cs typeface="Calibri" panose="020F0502020204030204" pitchFamily="34" charset="0"/>
              </a:rPr>
              <a:t>Exploring difficult situations. ’Hot spots’</a:t>
            </a:r>
            <a:r>
              <a:rPr lang="en-GB" sz="3700" b="1" dirty="0">
                <a:solidFill>
                  <a:srgbClr val="C00000"/>
                </a:solidFill>
                <a:effectLst/>
                <a:latin typeface="Rockwell" panose="02060603020205020403" pitchFamily="18" charset="77"/>
                <a:ea typeface="Times New Roman" panose="02020603050405020304" pitchFamily="18" charset="0"/>
                <a:cs typeface="Calibri" panose="020F0502020204030204" pitchFamily="34" charset="0"/>
              </a:rPr>
              <a:t> </a:t>
            </a:r>
            <a:r>
              <a:rPr lang="en-GB" sz="3700" b="0" dirty="0">
                <a:solidFill>
                  <a:schemeClr val="tx1"/>
                </a:solidFill>
                <a:effectLst/>
                <a:ea typeface="Times New Roman" panose="02020603050405020304" pitchFamily="18" charset="0"/>
                <a:cs typeface="Calibri" panose="020F0502020204030204" pitchFamily="34" charset="0"/>
              </a:rPr>
              <a:t>difficult situations, which are upsetting you, and made you feel low, e.g., Home Office Interviews?</a:t>
            </a:r>
            <a:endParaRPr lang="en-GB" sz="3700" b="0" dirty="0">
              <a:solidFill>
                <a:schemeClr val="tx1"/>
              </a:solidFill>
              <a:effectLst/>
              <a:ea typeface="Times New Roman" panose="02020603050405020304" pitchFamily="18" charset="0"/>
            </a:endParaRPr>
          </a:p>
        </p:txBody>
      </p:sp>
      <p:sp>
        <p:nvSpPr>
          <p:cNvPr id="5" name="Footer Placeholder 4">
            <a:extLst>
              <a:ext uri="{FF2B5EF4-FFF2-40B4-BE49-F238E27FC236}">
                <a16:creationId xmlns:a16="http://schemas.microsoft.com/office/drawing/2014/main" id="{0AF1ABC3-A465-18F0-7F82-3E3EC8B95BB3}"/>
              </a:ext>
            </a:extLst>
          </p:cNvPr>
          <p:cNvSpPr>
            <a:spLocks noGrp="1"/>
          </p:cNvSpPr>
          <p:nvPr>
            <p:ph type="ftr" sz="quarter" idx="11"/>
          </p:nvPr>
        </p:nvSpPr>
        <p:spPr/>
        <p:txBody>
          <a:bodyPr/>
          <a:lstStyle/>
          <a:p>
            <a:r>
              <a:rPr lang="en-GB" altLang="en-US"/>
              <a:t>Child and Family Training 2021</a:t>
            </a:r>
          </a:p>
        </p:txBody>
      </p:sp>
    </p:spTree>
    <p:extLst>
      <p:ext uri="{BB962C8B-B14F-4D97-AF65-F5344CB8AC3E}">
        <p14:creationId xmlns:p14="http://schemas.microsoft.com/office/powerpoint/2010/main" val="3534206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a:xfrm>
            <a:off x="466344" y="1161288"/>
            <a:ext cx="2702052" cy="4526280"/>
          </a:xfrm>
        </p:spPr>
        <p:txBody>
          <a:bodyPr>
            <a:normAutofit/>
          </a:bodyPr>
          <a:lstStyle/>
          <a:p>
            <a:r>
              <a:rPr lang="en-GB" sz="3500"/>
              <a:t>Child and  Training (C&amp;FT)</a:t>
            </a:r>
          </a:p>
        </p:txBody>
      </p:sp>
      <p:sp>
        <p:nvSpPr>
          <p:cNvPr id="28" name="Rectangle 27">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1">
            <a:extLst>
              <a:ext uri="{FF2B5EF4-FFF2-40B4-BE49-F238E27FC236}">
                <a16:creationId xmlns:a16="http://schemas.microsoft.com/office/drawing/2014/main" id="{7A3BB730-6D24-460B-83A8-3A022544FB91}"/>
              </a:ext>
            </a:extLst>
          </p:cNvPr>
          <p:cNvGraphicFramePr>
            <a:graphicFrameLocks noGrp="1"/>
          </p:cNvGraphicFramePr>
          <p:nvPr>
            <p:ph idx="1"/>
            <p:extLst>
              <p:ext uri="{D42A27DB-BD31-4B8C-83A1-F6EECF244321}">
                <p14:modId xmlns:p14="http://schemas.microsoft.com/office/powerpoint/2010/main" val="527589978"/>
              </p:ext>
            </p:extLst>
          </p:nvPr>
        </p:nvGraphicFramePr>
        <p:xfrm>
          <a:off x="3977640" y="676656"/>
          <a:ext cx="4773168"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8896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Text&#10;&#10;Description automatically generated">
            <a:extLst>
              <a:ext uri="{FF2B5EF4-FFF2-40B4-BE49-F238E27FC236}">
                <a16:creationId xmlns:a16="http://schemas.microsoft.com/office/drawing/2014/main" id="{1B5CE386-DED1-E3B4-654A-BE4D25965A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61769"/>
            <a:ext cx="7128792" cy="6654623"/>
          </a:xfrm>
          <a:prstGeom prst="rect">
            <a:avLst/>
          </a:prstGeom>
        </p:spPr>
      </p:pic>
      <p:graphicFrame>
        <p:nvGraphicFramePr>
          <p:cNvPr id="2" name="Table 2">
            <a:extLst>
              <a:ext uri="{FF2B5EF4-FFF2-40B4-BE49-F238E27FC236}">
                <a16:creationId xmlns:a16="http://schemas.microsoft.com/office/drawing/2014/main" id="{610009E6-7D0B-244A-909C-057C22CD1628}"/>
              </a:ext>
            </a:extLst>
          </p:cNvPr>
          <p:cNvGraphicFramePr>
            <a:graphicFrameLocks noGrp="1"/>
          </p:cNvGraphicFramePr>
          <p:nvPr/>
        </p:nvGraphicFramePr>
        <p:xfrm>
          <a:off x="1524000" y="1397000"/>
          <a:ext cx="6096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363116517"/>
                    </a:ext>
                  </a:extLst>
                </a:gridCol>
                <a:gridCol w="3048000">
                  <a:extLst>
                    <a:ext uri="{9D8B030D-6E8A-4147-A177-3AD203B41FA5}">
                      <a16:colId xmlns:a16="http://schemas.microsoft.com/office/drawing/2014/main" val="3838692695"/>
                    </a:ext>
                  </a:extLst>
                </a:gridCol>
              </a:tblGrid>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3455192186"/>
                  </a:ext>
                </a:extLst>
              </a:tr>
            </a:tbl>
          </a:graphicData>
        </a:graphic>
      </p:graphicFrame>
    </p:spTree>
    <p:extLst>
      <p:ext uri="{BB962C8B-B14F-4D97-AF65-F5344CB8AC3E}">
        <p14:creationId xmlns:p14="http://schemas.microsoft.com/office/powerpoint/2010/main" val="2249772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67AA6-6FFB-14DB-E469-13A7A0F9D5CA}"/>
              </a:ext>
            </a:extLst>
          </p:cNvPr>
          <p:cNvSpPr>
            <a:spLocks noGrp="1"/>
          </p:cNvSpPr>
          <p:nvPr>
            <p:ph type="title"/>
          </p:nvPr>
        </p:nvSpPr>
        <p:spPr/>
        <p:txBody>
          <a:bodyPr/>
          <a:lstStyle/>
          <a:p>
            <a:r>
              <a:rPr lang="en-US" dirty="0"/>
              <a:t>Creating a Trauma Narrative </a:t>
            </a:r>
          </a:p>
        </p:txBody>
      </p:sp>
      <p:sp>
        <p:nvSpPr>
          <p:cNvPr id="3" name="Content Placeholder 2">
            <a:extLst>
              <a:ext uri="{FF2B5EF4-FFF2-40B4-BE49-F238E27FC236}">
                <a16:creationId xmlns:a16="http://schemas.microsoft.com/office/drawing/2014/main" id="{A9F83634-B136-3395-CE14-48AF8C25D9E3}"/>
              </a:ext>
            </a:extLst>
          </p:cNvPr>
          <p:cNvSpPr>
            <a:spLocks noGrp="1"/>
          </p:cNvSpPr>
          <p:nvPr>
            <p:ph idx="1"/>
          </p:nvPr>
        </p:nvSpPr>
        <p:spPr/>
        <p:txBody>
          <a:bodyPr>
            <a:normAutofit fontScale="77500" lnSpcReduction="20000"/>
          </a:bodyPr>
          <a:lstStyle/>
          <a:p>
            <a:pPr marL="342900" lvl="0" indent="-342900">
              <a:lnSpc>
                <a:spcPct val="160000"/>
              </a:lnSpc>
              <a:buFont typeface="Courier New" panose="02070309020205020404" pitchFamily="49" charset="0"/>
              <a:buChar char="o"/>
            </a:pPr>
            <a:r>
              <a:rPr lang="en-GB"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Traumatic memories are different to memories of other events</a:t>
            </a:r>
            <a:r>
              <a:rPr lang="en-GB" b="1" dirty="0">
                <a:solidFill>
                  <a:schemeClr val="accent2"/>
                </a:solidFill>
                <a:effectLst/>
                <a:latin typeface="Rockwell" panose="02060603020205020403" pitchFamily="18" charset="77"/>
                <a:ea typeface="Times New Roman" panose="02020603050405020304" pitchFamily="18" charset="0"/>
              </a:rPr>
              <a:t> </a:t>
            </a:r>
            <a:r>
              <a:rPr lang="en-GB" dirty="0">
                <a:solidFill>
                  <a:srgbClr val="000000"/>
                </a:solidFill>
                <a:effectLst/>
                <a:ea typeface="Times New Roman" panose="02020603050405020304" pitchFamily="18" charset="0"/>
              </a:rPr>
              <a:t>-tend to come into people’s minds uninvited, flashbacks often vivid, feels as if the event is happening again. Sleep may be invaded, nightmares and bad dreams triggered by sights, smells of places which remind of the original event. Lives feel fore- shortened, they </a:t>
            </a:r>
            <a:r>
              <a:rPr lang="en-GB" dirty="0">
                <a:ea typeface="Times New Roman" panose="02020603050405020304" pitchFamily="18" charset="0"/>
              </a:rPr>
              <a:t>a</a:t>
            </a:r>
            <a:r>
              <a:rPr lang="en-GB" dirty="0">
                <a:solidFill>
                  <a:srgbClr val="000000"/>
                </a:solidFill>
                <a:effectLst/>
                <a:ea typeface="Times New Roman" panose="02020603050405020304" pitchFamily="18" charset="0"/>
              </a:rPr>
              <a:t>re on edge, aroused, angry, irritable, cannot settle to sleep </a:t>
            </a:r>
            <a:endParaRPr lang="en-GB" dirty="0">
              <a:effectLst/>
              <a:ea typeface="Times New Roman" panose="02020603050405020304" pitchFamily="18" charset="0"/>
            </a:endParaRPr>
          </a:p>
          <a:p>
            <a:pPr>
              <a:lnSpc>
                <a:spcPct val="160000"/>
              </a:lnSpc>
            </a:pPr>
            <a:r>
              <a:rPr lang="en-GB"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Memories of events or events need to be brought to mind</a:t>
            </a:r>
            <a:r>
              <a:rPr lang="en-GB" dirty="0">
                <a:solidFill>
                  <a:schemeClr val="accent2"/>
                </a:solidFill>
                <a:effectLst/>
                <a:latin typeface="Rockwell" panose="02060603020205020403" pitchFamily="18" charset="77"/>
                <a:ea typeface="Times New Roman" panose="02020603050405020304" pitchFamily="18" charset="0"/>
              </a:rPr>
              <a:t> </a:t>
            </a:r>
            <a:r>
              <a:rPr lang="en-GB" dirty="0">
                <a:solidFill>
                  <a:srgbClr val="000000"/>
                </a:solidFill>
                <a:effectLst/>
                <a:ea typeface="Times New Roman" panose="02020603050405020304" pitchFamily="18" charset="0"/>
              </a:rPr>
              <a:t>and processed, likely to be accompanied by a great deal of fear horror and helplessness. However, thinking or talking through events might help to reduce symptoms, and become a bad memory not current reality </a:t>
            </a:r>
            <a:endParaRPr lang="en-GB"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1492463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C98AE79-B2BA-D741-B749-26530A25FD50}"/>
              </a:ext>
            </a:extLst>
          </p:cNvPr>
          <p:cNvPicPr>
            <a:picLocks noGrp="1" noChangeAspect="1"/>
          </p:cNvPicPr>
          <p:nvPr>
            <p:ph idx="1"/>
          </p:nvPr>
        </p:nvPicPr>
        <p:blipFill>
          <a:blip r:embed="rId2"/>
          <a:stretch>
            <a:fillRect/>
          </a:stretch>
        </p:blipFill>
        <p:spPr>
          <a:xfrm>
            <a:off x="395536" y="1520062"/>
            <a:ext cx="7056784" cy="5077975"/>
          </a:xfrm>
          <a:prstGeom prst="rect">
            <a:avLst/>
          </a:prstGeom>
        </p:spPr>
      </p:pic>
      <p:sp>
        <p:nvSpPr>
          <p:cNvPr id="3" name="Title 2">
            <a:extLst>
              <a:ext uri="{FF2B5EF4-FFF2-40B4-BE49-F238E27FC236}">
                <a16:creationId xmlns:a16="http://schemas.microsoft.com/office/drawing/2014/main" id="{7253E636-2127-4E4F-8319-E339F4E6A572}"/>
              </a:ext>
            </a:extLst>
          </p:cNvPr>
          <p:cNvSpPr>
            <a:spLocks noGrp="1"/>
          </p:cNvSpPr>
          <p:nvPr>
            <p:ph type="title"/>
          </p:nvPr>
        </p:nvSpPr>
        <p:spPr>
          <a:xfrm>
            <a:off x="0" y="0"/>
            <a:ext cx="9137020" cy="1268760"/>
          </a:xfrm>
        </p:spPr>
        <p:txBody>
          <a:bodyPr/>
          <a:lstStyle/>
          <a:p>
            <a:r>
              <a:rPr lang="en-US" dirty="0">
                <a:solidFill>
                  <a:schemeClr val="tx1"/>
                </a:solidFill>
              </a:rPr>
              <a:t>Handout: Explaining the rationale for trauma-focused work: Why it’s good to talk</a:t>
            </a:r>
            <a:br>
              <a:rPr lang="en-US"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3134064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descr="C:\Users\James\Dropbox\C&amp;FT\Reformatting\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87242"/>
            <a:ext cx="4610100" cy="550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227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James\Dropbox\C&amp;FT\Reformatting\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60648"/>
            <a:ext cx="4838700" cy="599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522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3CD7-2280-C2AD-5370-733C2D68C10A}"/>
              </a:ext>
            </a:extLst>
          </p:cNvPr>
          <p:cNvSpPr>
            <a:spLocks noGrp="1"/>
          </p:cNvSpPr>
          <p:nvPr>
            <p:ph type="title"/>
          </p:nvPr>
        </p:nvSpPr>
        <p:spPr/>
        <p:txBody>
          <a:bodyPr/>
          <a:lstStyle/>
          <a:p>
            <a:r>
              <a:rPr lang="en-US" dirty="0"/>
              <a:t>Constructing a Trauma Narrative – My Journey </a:t>
            </a:r>
          </a:p>
        </p:txBody>
      </p:sp>
      <p:sp>
        <p:nvSpPr>
          <p:cNvPr id="3" name="Content Placeholder 2">
            <a:extLst>
              <a:ext uri="{FF2B5EF4-FFF2-40B4-BE49-F238E27FC236}">
                <a16:creationId xmlns:a16="http://schemas.microsoft.com/office/drawing/2014/main" id="{3CF26D85-7AC8-ADC0-CF08-7DDA6BC46583}"/>
              </a:ext>
            </a:extLst>
          </p:cNvPr>
          <p:cNvSpPr>
            <a:spLocks noGrp="1"/>
          </p:cNvSpPr>
          <p:nvPr>
            <p:ph sz="half" idx="1"/>
          </p:nvPr>
        </p:nvSpPr>
        <p:spPr>
          <a:xfrm>
            <a:off x="467544" y="1448150"/>
            <a:ext cx="4047306" cy="4728813"/>
          </a:xfrm>
        </p:spPr>
        <p:txBody>
          <a:bodyPr>
            <a:normAutofit fontScale="25000" lnSpcReduction="20000"/>
          </a:bodyPr>
          <a:lstStyle/>
          <a:p>
            <a:pPr marL="342900" lvl="0" indent="-342900">
              <a:lnSpc>
                <a:spcPct val="115000"/>
              </a:lnSpc>
              <a:buFont typeface="Courier New" panose="02070309020205020404" pitchFamily="49" charset="0"/>
              <a:buChar char="o"/>
            </a:pPr>
            <a:r>
              <a:rPr lang="en-US" sz="56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Observations</a:t>
            </a:r>
            <a:r>
              <a:rPr lang="en-US" sz="44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 </a:t>
            </a:r>
          </a:p>
          <a:p>
            <a:pPr marL="342900" lvl="0" indent="-342900">
              <a:lnSpc>
                <a:spcPct val="115000"/>
              </a:lnSpc>
              <a:buFont typeface="Courier New" panose="02070309020205020404" pitchFamily="49" charset="0"/>
              <a:buChar char="o"/>
            </a:pPr>
            <a:r>
              <a:rPr lang="en-US" sz="56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Recognition of the importance of establishing a Trauma Narrative of their journey</a:t>
            </a:r>
            <a:r>
              <a:rPr lang="en-US" sz="5600" dirty="0">
                <a:solidFill>
                  <a:srgbClr val="000000"/>
                </a:solidFill>
                <a:effectLst/>
                <a:latin typeface="Rockwell" panose="02060603020205020403" pitchFamily="18" charset="77"/>
                <a:ea typeface="Times New Roman" panose="02020603050405020304" pitchFamily="18" charset="0"/>
              </a:rPr>
              <a:t>. </a:t>
            </a:r>
            <a:r>
              <a:rPr lang="en-US" sz="5600" dirty="0">
                <a:solidFill>
                  <a:srgbClr val="000000"/>
                </a:solidFill>
                <a:effectLst/>
                <a:latin typeface="Calibri" panose="020F0502020204030204" pitchFamily="34" charset="0"/>
                <a:ea typeface="Times New Roman" panose="02020603050405020304" pitchFamily="18" charset="0"/>
              </a:rPr>
              <a:t>Despite reluctance, it was recognised that having a full narrative - a hardback version of the journeys -could demonstrate e.g. to the Home Office the range, extensiveness, and depth of the traumatic experiences. Memories gradually return, watching a TV program about their country, pictures of their home-towns, images, stories, details.</a:t>
            </a:r>
            <a:endParaRPr lang="en-GB" sz="56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Courier New" panose="02070309020205020404" pitchFamily="49" charset="0"/>
              <a:buChar char="o"/>
            </a:pPr>
            <a:r>
              <a:rPr lang="en-US" sz="56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Getting ensnared in their stories</a:t>
            </a:r>
            <a:r>
              <a:rPr lang="en-US" sz="5600" dirty="0">
                <a:solidFill>
                  <a:srgbClr val="000000"/>
                </a:solidFill>
                <a:effectLst/>
                <a:latin typeface="Calibri" panose="020F0502020204030204" pitchFamily="34" charset="0"/>
                <a:ea typeface="Times New Roman" panose="02020603050405020304" pitchFamily="18" charset="0"/>
              </a:rPr>
              <a:t>. Some UASC could become caught up in their experiences, watching films of highly traumatizing bombing and barbaric events.  This  could be highly risky. </a:t>
            </a:r>
            <a:endParaRPr lang="en-GB" sz="56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Courier New" panose="02070309020205020404" pitchFamily="49" charset="0"/>
              <a:buChar char="o"/>
            </a:pPr>
            <a:r>
              <a:rPr lang="en-US" sz="56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Constructing their experiences</a:t>
            </a:r>
            <a:r>
              <a:rPr lang="en-US" sz="5600" dirty="0">
                <a:solidFill>
                  <a:srgbClr val="000000"/>
                </a:solidFill>
                <a:effectLst/>
                <a:latin typeface="Calibri" panose="020F0502020204030204" pitchFamily="34" charset="0"/>
                <a:ea typeface="Times New Roman" panose="02020603050405020304" pitchFamily="18" charset="0"/>
              </a:rPr>
              <a:t>. </a:t>
            </a:r>
            <a:r>
              <a:rPr lang="en-US" sz="5600" dirty="0">
                <a:latin typeface="Calibri" panose="020F0502020204030204" pitchFamily="34" charset="0"/>
                <a:ea typeface="Times New Roman" panose="02020603050405020304" pitchFamily="18" charset="0"/>
              </a:rPr>
              <a:t>C</a:t>
            </a:r>
            <a:r>
              <a:rPr lang="en-US" sz="5600" dirty="0">
                <a:solidFill>
                  <a:srgbClr val="000000"/>
                </a:solidFill>
                <a:effectLst/>
                <a:latin typeface="Calibri" panose="020F0502020204030204" pitchFamily="34" charset="0"/>
                <a:ea typeface="Times New Roman" panose="02020603050405020304" pitchFamily="18" charset="0"/>
              </a:rPr>
              <a:t>onstructing a detailed account of their journeys, videos with commentaries in their own language., want to be in touch with their family making connections. </a:t>
            </a:r>
            <a:endParaRPr lang="en-US" sz="5600" dirty="0"/>
          </a:p>
        </p:txBody>
      </p:sp>
      <p:sp>
        <p:nvSpPr>
          <p:cNvPr id="4" name="Content Placeholder 3">
            <a:extLst>
              <a:ext uri="{FF2B5EF4-FFF2-40B4-BE49-F238E27FC236}">
                <a16:creationId xmlns:a16="http://schemas.microsoft.com/office/drawing/2014/main" id="{5997C7D5-82EB-9C35-CD41-ECF575DAD73E}"/>
              </a:ext>
            </a:extLst>
          </p:cNvPr>
          <p:cNvSpPr>
            <a:spLocks noGrp="1"/>
          </p:cNvSpPr>
          <p:nvPr>
            <p:ph sz="half" idx="2"/>
          </p:nvPr>
        </p:nvSpPr>
        <p:spPr>
          <a:xfrm>
            <a:off x="4629152" y="1284717"/>
            <a:ext cx="3886200" cy="4728813"/>
          </a:xfrm>
        </p:spPr>
        <p:txBody>
          <a:bodyPr>
            <a:normAutofit fontScale="25000" lnSpcReduction="20000"/>
          </a:bodyPr>
          <a:lstStyle/>
          <a:p>
            <a:pPr>
              <a:lnSpc>
                <a:spcPct val="115000"/>
              </a:lnSpc>
            </a:pPr>
            <a:r>
              <a:rPr lang="en-GB" sz="6400" b="1" dirty="0">
                <a:effectLst/>
                <a:latin typeface="Rockwell" panose="02060603020205020403" pitchFamily="18" charset="77"/>
                <a:ea typeface="Times New Roman" panose="02020603050405020304" pitchFamily="18" charset="0"/>
                <a:cs typeface="Calibri" panose="020F0502020204030204" pitchFamily="34" charset="0"/>
              </a:rPr>
              <a:t>Steps </a:t>
            </a:r>
            <a:endParaRPr lang="en-GB" sz="64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rabicPeriod"/>
            </a:pPr>
            <a:r>
              <a:rPr lang="en-US" sz="6400" b="1" dirty="0">
                <a:effectLst/>
                <a:latin typeface="Rockwell" panose="02060603020205020403" pitchFamily="18" charset="77"/>
                <a:ea typeface="Times New Roman" panose="02020603050405020304" pitchFamily="18" charset="0"/>
                <a:cs typeface="Calibri" panose="020F0502020204030204" pitchFamily="34" charset="0"/>
              </a:rPr>
              <a:t>Gradual Exposure</a:t>
            </a:r>
            <a:r>
              <a:rPr lang="en-US" sz="6400" dirty="0">
                <a:effectLst/>
                <a:latin typeface="Calibri" panose="020F0502020204030204" pitchFamily="34" charset="0"/>
                <a:ea typeface="Times New Roman" panose="02020603050405020304" pitchFamily="18" charset="0"/>
              </a:rPr>
              <a:t> </a:t>
            </a:r>
            <a:r>
              <a:rPr lang="en-US" sz="6400" dirty="0">
                <a:solidFill>
                  <a:srgbClr val="000000"/>
                </a:solidFill>
                <a:effectLst/>
                <a:latin typeface="Calibri" panose="020F0502020204030204" pitchFamily="34" charset="0"/>
                <a:ea typeface="Times New Roman" panose="02020603050405020304" pitchFamily="18" charset="0"/>
              </a:rPr>
              <a:t>- </a:t>
            </a:r>
            <a:r>
              <a:rPr lang="en-US" sz="6400" b="0" dirty="0">
                <a:solidFill>
                  <a:srgbClr val="000000"/>
                </a:solidFill>
                <a:effectLst/>
                <a:latin typeface="Calibri" panose="020F0502020204030204" pitchFamily="34" charset="0"/>
                <a:ea typeface="Times New Roman" panose="02020603050405020304" pitchFamily="18" charset="0"/>
              </a:rPr>
              <a:t>The basic idea is gradual exposure gradually work through the scary and upsetting things. Not all at once but the more you talk about all of this the sooner the whole you can cope and take over will be able to move on and get on with your life. </a:t>
            </a:r>
            <a:endParaRPr lang="en-GB" sz="6400" b="0" dirty="0">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rabicPeriod"/>
            </a:pPr>
            <a:r>
              <a:rPr lang="en-US" sz="6400" b="1" dirty="0">
                <a:effectLst/>
                <a:latin typeface="Rockwell" panose="02060603020205020403" pitchFamily="18" charset="77"/>
                <a:ea typeface="Times New Roman" panose="02020603050405020304" pitchFamily="18" charset="0"/>
                <a:cs typeface="Calibri" panose="020F0502020204030204" pitchFamily="34" charset="0"/>
              </a:rPr>
              <a:t>Utilise all the ways of coping already explored</a:t>
            </a:r>
            <a:r>
              <a:rPr lang="en-US" sz="6400" dirty="0">
                <a:effectLst/>
                <a:latin typeface="Calibri" panose="020F0502020204030204" pitchFamily="34" charset="0"/>
                <a:ea typeface="Times New Roman" panose="02020603050405020304" pitchFamily="18" charset="0"/>
              </a:rPr>
              <a:t> </a:t>
            </a:r>
            <a:r>
              <a:rPr lang="en-US" sz="6400" dirty="0">
                <a:solidFill>
                  <a:srgbClr val="000000"/>
                </a:solidFill>
                <a:effectLst/>
                <a:latin typeface="Calibri" panose="020F0502020204030204" pitchFamily="34" charset="0"/>
                <a:ea typeface="Times New Roman" panose="02020603050405020304" pitchFamily="18" charset="0"/>
              </a:rPr>
              <a:t>-</a:t>
            </a:r>
            <a:r>
              <a:rPr lang="en-US" sz="6400" b="0" dirty="0">
                <a:solidFill>
                  <a:srgbClr val="000000"/>
                </a:solidFill>
                <a:effectLst/>
                <a:latin typeface="Calibri" panose="020F0502020204030204" pitchFamily="34" charset="0"/>
                <a:ea typeface="Times New Roman" panose="02020603050405020304" pitchFamily="18" charset="0"/>
              </a:rPr>
              <a:t>to manage feelings and thoughts, feel safe, experiences  are  in the past and bad memories you are so much more than that.</a:t>
            </a:r>
          </a:p>
          <a:p>
            <a:pPr>
              <a:lnSpc>
                <a:spcPct val="115000"/>
              </a:lnSpc>
              <a:buFont typeface="+mj-lt"/>
              <a:buAutoNum type="arabicPeriod"/>
            </a:pPr>
            <a:r>
              <a:rPr lang="en-US" sz="6400" b="1" dirty="0">
                <a:effectLst/>
                <a:latin typeface="Rockwell" panose="02060603020205020403" pitchFamily="18" charset="77"/>
                <a:ea typeface="Times New Roman" panose="02020603050405020304" pitchFamily="18" charset="0"/>
                <a:cs typeface="Calibri" panose="020F0502020204030204" pitchFamily="34" charset="0"/>
              </a:rPr>
              <a:t>Regular times to communicate</a:t>
            </a:r>
            <a:r>
              <a:rPr lang="en-US" sz="6400" dirty="0">
                <a:solidFill>
                  <a:srgbClr val="000000"/>
                </a:solidFill>
                <a:effectLst/>
                <a:latin typeface="Calibri" panose="020F0502020204030204" pitchFamily="34" charset="0"/>
                <a:ea typeface="Times New Roman" panose="02020603050405020304" pitchFamily="18" charset="0"/>
              </a:rPr>
              <a:t>. </a:t>
            </a:r>
            <a:r>
              <a:rPr lang="en-US" sz="6400" b="0" dirty="0">
                <a:solidFill>
                  <a:schemeClr val="tx2"/>
                </a:solidFill>
                <a:latin typeface="Calibri" panose="020F0502020204030204" pitchFamily="34" charset="0"/>
                <a:ea typeface="Times New Roman" panose="02020603050405020304" pitchFamily="18" charset="0"/>
              </a:rPr>
              <a:t>Memories may be stored as files on  computers,  photographs on phones, kept up to date, stored in a memory box, into a book, bringing memories up-to-date. Memories and experiences need to be slowly unwrapped </a:t>
            </a:r>
            <a:endParaRPr lang="en-GB" sz="6400" b="0" dirty="0">
              <a:solidFill>
                <a:schemeClr val="tx2"/>
              </a:solidFill>
              <a:latin typeface="Times New Roman" panose="02020603050405020304" pitchFamily="18" charset="0"/>
              <a:ea typeface="Times New Roman" panose="02020603050405020304" pitchFamily="18" charset="0"/>
            </a:endParaRPr>
          </a:p>
          <a:p>
            <a:endParaRPr lang="en-US" dirty="0"/>
          </a:p>
        </p:txBody>
      </p:sp>
      <p:sp>
        <p:nvSpPr>
          <p:cNvPr id="5" name="Footer Placeholder 4">
            <a:extLst>
              <a:ext uri="{FF2B5EF4-FFF2-40B4-BE49-F238E27FC236}">
                <a16:creationId xmlns:a16="http://schemas.microsoft.com/office/drawing/2014/main" id="{11224489-A994-7D9D-FA5C-DF8DE6CD725E}"/>
              </a:ext>
            </a:extLst>
          </p:cNvPr>
          <p:cNvSpPr>
            <a:spLocks noGrp="1"/>
          </p:cNvSpPr>
          <p:nvPr>
            <p:ph type="ftr" sz="quarter" idx="11"/>
          </p:nvPr>
        </p:nvSpPr>
        <p:spPr/>
        <p:txBody>
          <a:bodyPr/>
          <a:lstStyle/>
          <a:p>
            <a:r>
              <a:rPr lang="en-GB" altLang="en-US"/>
              <a:t>Child and Family Training 2021</a:t>
            </a:r>
          </a:p>
        </p:txBody>
      </p:sp>
    </p:spTree>
    <p:extLst>
      <p:ext uri="{BB962C8B-B14F-4D97-AF65-F5344CB8AC3E}">
        <p14:creationId xmlns:p14="http://schemas.microsoft.com/office/powerpoint/2010/main" val="1257241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0207" y="1766170"/>
            <a:ext cx="9186820" cy="4549714"/>
          </a:xfrm>
          <a:prstGeom prst="rect">
            <a:avLst/>
          </a:prstGeom>
        </p:spPr>
      </p:pic>
      <p:sp>
        <p:nvSpPr>
          <p:cNvPr id="3" name="Title 2"/>
          <p:cNvSpPr>
            <a:spLocks noGrp="1"/>
          </p:cNvSpPr>
          <p:nvPr>
            <p:ph type="title"/>
          </p:nvPr>
        </p:nvSpPr>
        <p:spPr/>
        <p:txBody>
          <a:bodyPr/>
          <a:lstStyle/>
          <a:p>
            <a:r>
              <a:rPr lang="en-GB" dirty="0"/>
              <a:t>Angry, disruptive Behaviour </a:t>
            </a:r>
            <a:br>
              <a:rPr lang="en-GB" dirty="0"/>
            </a:br>
            <a:r>
              <a:rPr lang="en-GB" dirty="0"/>
              <a:t>Antecedents, Behaviour and Consequences</a:t>
            </a:r>
          </a:p>
        </p:txBody>
      </p:sp>
    </p:spTree>
    <p:extLst>
      <p:ext uri="{BB962C8B-B14F-4D97-AF65-F5344CB8AC3E}">
        <p14:creationId xmlns:p14="http://schemas.microsoft.com/office/powerpoint/2010/main" val="1827409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6A2B-058C-145B-EB75-4675DEE851D8}"/>
              </a:ext>
            </a:extLst>
          </p:cNvPr>
          <p:cNvSpPr>
            <a:spLocks noGrp="1"/>
          </p:cNvSpPr>
          <p:nvPr>
            <p:ph type="title"/>
          </p:nvPr>
        </p:nvSpPr>
        <p:spPr/>
        <p:txBody>
          <a:bodyPr/>
          <a:lstStyle/>
          <a:p>
            <a:r>
              <a:rPr lang="en-GB" sz="3600" b="1" dirty="0">
                <a:solidFill>
                  <a:schemeClr val="bg1"/>
                </a:solidFill>
                <a:effectLst/>
                <a:latin typeface="Rockwell" panose="02060603020205020403" pitchFamily="18" charset="77"/>
                <a:ea typeface="Times New Roman" panose="02020603050405020304" pitchFamily="18" charset="0"/>
                <a:cs typeface="Calibri" panose="020F0502020204030204" pitchFamily="34" charset="0"/>
              </a:rPr>
              <a:t>Managing angry disruptive behaviour</a:t>
            </a:r>
            <a:br>
              <a:rPr lang="en-GB" sz="36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92DA315-E122-E644-431C-9C415ED0900F}"/>
              </a:ext>
            </a:extLst>
          </p:cNvPr>
          <p:cNvSpPr>
            <a:spLocks noGrp="1"/>
          </p:cNvSpPr>
          <p:nvPr>
            <p:ph sz="half" idx="1"/>
          </p:nvPr>
        </p:nvSpPr>
        <p:spPr>
          <a:xfrm>
            <a:off x="467544" y="1467009"/>
            <a:ext cx="3886200" cy="4351338"/>
          </a:xfrm>
        </p:spPr>
        <p:txBody>
          <a:bodyPr>
            <a:normAutofit fontScale="25000" lnSpcReduction="20000"/>
          </a:bodyPr>
          <a:lstStyle/>
          <a:p>
            <a:pPr>
              <a:lnSpc>
                <a:spcPct val="115000"/>
              </a:lnSpc>
              <a:spcAft>
                <a:spcPts val="800"/>
              </a:spcAft>
            </a:pPr>
            <a:r>
              <a:rPr lang="en-GB" sz="6000" b="1" dirty="0">
                <a:solidFill>
                  <a:schemeClr val="accent2"/>
                </a:solidFill>
                <a:effectLst/>
                <a:latin typeface="Calibri" panose="020F0502020204030204" pitchFamily="34" charset="0"/>
                <a:ea typeface="Times New Roman" panose="02020603050405020304" pitchFamily="18" charset="0"/>
              </a:rPr>
              <a:t>Getting angry, </a:t>
            </a:r>
            <a:r>
              <a:rPr lang="en-GB" sz="6000" dirty="0">
                <a:solidFill>
                  <a:srgbClr val="000000"/>
                </a:solidFill>
                <a:effectLst/>
                <a:latin typeface="Calibri" panose="020F0502020204030204" pitchFamily="34" charset="0"/>
                <a:ea typeface="Times New Roman" panose="02020603050405020304" pitchFamily="18" charset="0"/>
              </a:rPr>
              <a:t>irritable</a:t>
            </a:r>
            <a:r>
              <a:rPr lang="en-GB" sz="60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t>
            </a:r>
            <a:r>
              <a:rPr lang="en-GB" sz="6000" dirty="0">
                <a:solidFill>
                  <a:srgbClr val="000000"/>
                </a:solidFill>
                <a:effectLst/>
                <a:latin typeface="Calibri" panose="020F0502020204030204" pitchFamily="34" charset="0"/>
                <a:ea typeface="Times New Roman" panose="02020603050405020304" pitchFamily="18" charset="0"/>
              </a:rPr>
              <a:t> argumentative, defiant or vindictive, touchy</a:t>
            </a:r>
            <a:r>
              <a:rPr lang="en-GB" sz="60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t>
            </a:r>
            <a:r>
              <a:rPr lang="en-GB" sz="6000" dirty="0">
                <a:solidFill>
                  <a:srgbClr val="000000"/>
                </a:solidFill>
                <a:effectLst/>
                <a:latin typeface="Calibri" panose="020F0502020204030204" pitchFamily="34" charset="0"/>
                <a:ea typeface="Times New Roman" panose="02020603050405020304" pitchFamily="18" charset="0"/>
              </a:rPr>
              <a:t>  easily annoyed, angry, resentful, non-compliant</a:t>
            </a:r>
            <a:endParaRPr lang="en-GB" sz="6000" dirty="0">
              <a:effectLst/>
              <a:latin typeface="Times New Roman" panose="02020603050405020304" pitchFamily="18" charset="0"/>
              <a:ea typeface="Times New Roman" panose="02020603050405020304" pitchFamily="18" charset="0"/>
            </a:endParaRPr>
          </a:p>
          <a:p>
            <a:pPr marL="342900" marR="171450" lvl="0" indent="-342900">
              <a:lnSpc>
                <a:spcPct val="115000"/>
              </a:lnSpc>
              <a:buFont typeface="Courier New" panose="02070309020205020404" pitchFamily="49" charset="0"/>
              <a:buChar char="o"/>
              <a:tabLst>
                <a:tab pos="540385" algn="dec"/>
                <a:tab pos="1170305" algn="l"/>
                <a:tab pos="1980565" algn="l"/>
                <a:tab pos="2700655" algn="l"/>
              </a:tabLst>
            </a:pPr>
            <a:r>
              <a:rPr lang="en-GB" sz="56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Serious sulking behaviour</a:t>
            </a:r>
            <a:r>
              <a:rPr lang="en-GB" sz="5600" b="1" dirty="0">
                <a:solidFill>
                  <a:srgbClr val="000000"/>
                </a:solidFill>
                <a:effectLst/>
                <a:latin typeface="Rockwell" panose="02060603020205020403" pitchFamily="18" charset="77"/>
                <a:ea typeface="Times New Roman" panose="02020603050405020304" pitchFamily="18" charset="0"/>
              </a:rPr>
              <a:t>, </a:t>
            </a:r>
            <a:r>
              <a:rPr lang="en-GB" sz="5600" dirty="0">
                <a:solidFill>
                  <a:srgbClr val="000000"/>
                </a:solidFill>
                <a:effectLst/>
                <a:ea typeface="Times New Roman" panose="02020603050405020304" pitchFamily="18" charset="0"/>
              </a:rPr>
              <a:t>not communicating, talking in their own, making demands which foster carers do not have the authority to arrange e.g. meeting relatives, say what they think people want to hear.</a:t>
            </a:r>
          </a:p>
          <a:p>
            <a:pPr marL="342900" marR="171450" lvl="0" indent="-342900">
              <a:lnSpc>
                <a:spcPct val="115000"/>
              </a:lnSpc>
              <a:buFont typeface="Courier New" panose="02070309020205020404" pitchFamily="49" charset="0"/>
              <a:buChar char="o"/>
              <a:tabLst>
                <a:tab pos="540385" algn="dec"/>
                <a:tab pos="1170305" algn="l"/>
                <a:tab pos="1980565" algn="l"/>
                <a:tab pos="2700655" algn="l"/>
              </a:tabLst>
            </a:pPr>
            <a:r>
              <a:rPr lang="en-GB" sz="5600" dirty="0">
                <a:solidFill>
                  <a:schemeClr val="accent2"/>
                </a:solidFill>
                <a:effectLst/>
                <a:ea typeface="Times New Roman" panose="02020603050405020304" pitchFamily="18" charset="0"/>
              </a:rPr>
              <a:t> </a:t>
            </a:r>
            <a:r>
              <a:rPr lang="en-GB" sz="60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Steps </a:t>
            </a:r>
            <a:r>
              <a:rPr lang="en-GB" sz="5600" b="1" dirty="0">
                <a:solidFill>
                  <a:schemeClr val="accent2"/>
                </a:solidFill>
                <a:effectLst/>
                <a:latin typeface="Rockwell" panose="02060603020205020403" pitchFamily="18" charset="77"/>
                <a:ea typeface="Times New Roman" panose="02020603050405020304" pitchFamily="18" charset="0"/>
              </a:rPr>
              <a:t>There may be phases of defiance, boundary breaching</a:t>
            </a:r>
            <a:r>
              <a:rPr lang="en-GB" sz="5600" b="1" dirty="0">
                <a:solidFill>
                  <a:schemeClr val="accent2"/>
                </a:solidFill>
                <a:effectLst/>
                <a:ea typeface="Times New Roman" panose="02020603050405020304" pitchFamily="18" charset="0"/>
              </a:rPr>
              <a:t>, </a:t>
            </a:r>
            <a:r>
              <a:rPr lang="en-GB" sz="5600" dirty="0">
                <a:solidFill>
                  <a:srgbClr val="000000"/>
                </a:solidFill>
                <a:effectLst/>
                <a:ea typeface="Times New Roman" panose="02020603050405020304" pitchFamily="18" charset="0"/>
              </a:rPr>
              <a:t>not respecting space, shouting on their phones, turning the music up, slamming doors day and night, will they be punished, arrested deported. Foster carers find their tolerance is stretched, they need good humour</a:t>
            </a:r>
          </a:p>
          <a:p>
            <a:pPr marL="342900" marR="171450" lvl="0" indent="-342900">
              <a:lnSpc>
                <a:spcPct val="115000"/>
              </a:lnSpc>
              <a:buFont typeface="Courier New" panose="02070309020205020404" pitchFamily="49" charset="0"/>
              <a:buChar char="o"/>
              <a:tabLst>
                <a:tab pos="540385" algn="dec"/>
                <a:tab pos="1170305" algn="l"/>
                <a:tab pos="1980565" algn="l"/>
                <a:tab pos="2700655" algn="l"/>
              </a:tabLst>
            </a:pPr>
            <a:r>
              <a:rPr lang="en-GB" sz="56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Defiance of female foster carers</a:t>
            </a:r>
            <a:r>
              <a:rPr lang="en-GB" sz="5600" dirty="0">
                <a:solidFill>
                  <a:srgbClr val="C00000"/>
                </a:solidFill>
                <a:effectLst/>
                <a:ea typeface="Times New Roman" panose="02020603050405020304" pitchFamily="18" charset="0"/>
                <a:cs typeface="Calibri" panose="020F0502020204030204" pitchFamily="34" charset="0"/>
              </a:rPr>
              <a:t>. </a:t>
            </a:r>
            <a:r>
              <a:rPr lang="en-GB" sz="5600" dirty="0">
                <a:solidFill>
                  <a:srgbClr val="000000"/>
                </a:solidFill>
                <a:effectLst/>
                <a:ea typeface="Times New Roman" panose="02020603050405020304" pitchFamily="18" charset="0"/>
                <a:cs typeface="Calibri" panose="020F0502020204030204" pitchFamily="34" charset="0"/>
              </a:rPr>
              <a:t>Some find it hard to accept that a female foster carer is in charge, and can be particularly defiant to them, less to male foster carers</a:t>
            </a:r>
            <a:endParaRPr lang="en-US" dirty="0"/>
          </a:p>
        </p:txBody>
      </p:sp>
      <p:sp>
        <p:nvSpPr>
          <p:cNvPr id="4" name="Content Placeholder 3">
            <a:extLst>
              <a:ext uri="{FF2B5EF4-FFF2-40B4-BE49-F238E27FC236}">
                <a16:creationId xmlns:a16="http://schemas.microsoft.com/office/drawing/2014/main" id="{3C619752-7A6E-B2B1-FAF2-39C20F2033A8}"/>
              </a:ext>
            </a:extLst>
          </p:cNvPr>
          <p:cNvSpPr>
            <a:spLocks noGrp="1"/>
          </p:cNvSpPr>
          <p:nvPr>
            <p:ph sz="half" idx="2"/>
          </p:nvPr>
        </p:nvSpPr>
        <p:spPr>
          <a:xfrm>
            <a:off x="4806522" y="1124744"/>
            <a:ext cx="3886200" cy="5976664"/>
          </a:xfrm>
        </p:spPr>
        <p:txBody>
          <a:bodyPr>
            <a:normAutofit fontScale="25000" lnSpcReduction="20000"/>
          </a:bodyPr>
          <a:lstStyle/>
          <a:p>
            <a:pPr>
              <a:lnSpc>
                <a:spcPct val="115000"/>
              </a:lnSpc>
            </a:pPr>
            <a:r>
              <a:rPr lang="en-GB" sz="2800" b="1" dirty="0">
                <a:solidFill>
                  <a:srgbClr val="B22600"/>
                </a:solidFill>
                <a:effectLst/>
                <a:latin typeface="Rockwell" panose="02060603020205020403" pitchFamily="18" charset="77"/>
                <a:ea typeface="Times New Roman" panose="02020603050405020304" pitchFamily="18" charset="0"/>
                <a:cs typeface="Calibri" panose="020F0502020204030204" pitchFamily="34" charset="0"/>
              </a:rPr>
              <a:t> </a:t>
            </a:r>
            <a:endParaRPr lang="en-GB" sz="2800" dirty="0">
              <a:effectLst/>
              <a:latin typeface="Times New Roman" panose="02020603050405020304" pitchFamily="18" charset="0"/>
              <a:ea typeface="Times New Roman" panose="02020603050405020304" pitchFamily="18" charset="0"/>
            </a:endParaRPr>
          </a:p>
          <a:p>
            <a:pPr marL="0" indent="0">
              <a:lnSpc>
                <a:spcPct val="115000"/>
              </a:lnSpc>
              <a:spcAft>
                <a:spcPts val="800"/>
              </a:spcAft>
            </a:pPr>
            <a:r>
              <a:rPr lang="en-GB" sz="6400" b="1" dirty="0">
                <a:effectLst/>
                <a:latin typeface="Rockwell" panose="02060603020205020403" pitchFamily="18" charset="77"/>
                <a:ea typeface="Times New Roman" panose="02020603050405020304" pitchFamily="18" charset="0"/>
                <a:cs typeface="Calibri" panose="020F0502020204030204" pitchFamily="34" charset="0"/>
              </a:rPr>
              <a:t>Steps </a:t>
            </a:r>
          </a:p>
          <a:p>
            <a:pPr marL="0" indent="0">
              <a:lnSpc>
                <a:spcPct val="115000"/>
              </a:lnSpc>
              <a:spcAft>
                <a:spcPts val="800"/>
              </a:spcAft>
            </a:pPr>
            <a:r>
              <a:rPr lang="en-GB" sz="6400" b="1" dirty="0">
                <a:effectLst/>
                <a:latin typeface="Rockwell" panose="02060603020205020403" pitchFamily="18" charset="77"/>
                <a:ea typeface="Times New Roman" panose="02020603050405020304" pitchFamily="18" charset="0"/>
                <a:cs typeface="Calibri" panose="020F0502020204030204" pitchFamily="34" charset="0"/>
              </a:rPr>
              <a:t>Analysing incidents when young people find themselves getting angry and losing their tempers</a:t>
            </a:r>
            <a:r>
              <a:rPr lang="en-GB" sz="6400" dirty="0">
                <a:effectLst/>
                <a:latin typeface="Calibri" panose="020F0502020204030204" pitchFamily="34" charset="0"/>
                <a:ea typeface="Times New Roman" panose="02020603050405020304" pitchFamily="18" charset="0"/>
              </a:rPr>
              <a:t> </a:t>
            </a:r>
            <a:r>
              <a:rPr lang="en-GB" sz="6400" dirty="0">
                <a:solidFill>
                  <a:srgbClr val="000000"/>
                </a:solidFill>
                <a:effectLst/>
                <a:latin typeface="Calibri" panose="020F0502020204030204" pitchFamily="34" charset="0"/>
                <a:ea typeface="Times New Roman" panose="02020603050405020304" pitchFamily="18" charset="0"/>
              </a:rPr>
              <a:t>-</a:t>
            </a:r>
            <a:r>
              <a:rPr lang="en-GB" sz="6400" b="0" dirty="0">
                <a:solidFill>
                  <a:srgbClr val="000000"/>
                </a:solidFill>
                <a:effectLst/>
                <a:latin typeface="Calibri" panose="020F0502020204030204" pitchFamily="34" charset="0"/>
                <a:ea typeface="Times New Roman" panose="02020603050405020304" pitchFamily="18" charset="0"/>
              </a:rPr>
              <a:t> pathways –thoughts, feelings, behaviour and consequences. Finding an alternative, Justifications blaming others, assuming the worst, minimising the impact</a:t>
            </a:r>
            <a:endParaRPr lang="en-GB" sz="6400" b="0" dirty="0">
              <a:effectLst/>
              <a:latin typeface="Times New Roman" panose="02020603050405020304" pitchFamily="18" charset="0"/>
              <a:ea typeface="Times New Roman" panose="02020603050405020304" pitchFamily="18" charset="0"/>
            </a:endParaRPr>
          </a:p>
          <a:p>
            <a:pPr>
              <a:lnSpc>
                <a:spcPct val="115000"/>
              </a:lnSpc>
              <a:spcAft>
                <a:spcPts val="800"/>
              </a:spcAft>
            </a:pPr>
            <a:r>
              <a:rPr lang="en-GB" sz="6400" b="1" dirty="0">
                <a:effectLst/>
                <a:latin typeface="Rockwell" panose="02060603020205020403" pitchFamily="18" charset="77"/>
                <a:ea typeface="Times New Roman" panose="02020603050405020304" pitchFamily="18" charset="0"/>
                <a:cs typeface="Calibri" panose="020F0502020204030204" pitchFamily="34" charset="0"/>
              </a:rPr>
              <a:t>Turning over a new leaf – Old lives and New Lives </a:t>
            </a:r>
            <a:r>
              <a:rPr lang="en-GB" sz="6400" b="0" dirty="0">
                <a:solidFill>
                  <a:srgbClr val="000000"/>
                </a:solidFill>
                <a:effectLst/>
                <a:latin typeface="Calibri" panose="020F0502020204030204" pitchFamily="34" charset="0"/>
                <a:ea typeface="Times New Roman" panose="02020603050405020304" pitchFamily="18" charset="0"/>
              </a:rPr>
              <a:t>getting grouchy and irritable, can define you , temper is in control,. find solutions ‘Defeat Mr Temper, and let ‘Mr Cool’ emerge.</a:t>
            </a:r>
            <a:endParaRPr lang="en-GB" sz="6400" b="0" dirty="0">
              <a:effectLst/>
              <a:latin typeface="Times New Roman" panose="02020603050405020304" pitchFamily="18" charset="0"/>
              <a:ea typeface="Times New Roman" panose="02020603050405020304" pitchFamily="18" charset="0"/>
            </a:endParaRPr>
          </a:p>
          <a:p>
            <a:pPr marR="171450">
              <a:lnSpc>
                <a:spcPct val="115000"/>
              </a:lnSpc>
              <a:tabLst>
                <a:tab pos="540385" algn="dec"/>
                <a:tab pos="1170305" algn="l"/>
                <a:tab pos="1980565" algn="l"/>
                <a:tab pos="2700655" algn="l"/>
              </a:tabLst>
            </a:pPr>
            <a:r>
              <a:rPr lang="en-GB" sz="6400" b="1" dirty="0">
                <a:effectLst/>
                <a:latin typeface="Rockwell" panose="02060603020205020403" pitchFamily="18" charset="77"/>
                <a:ea typeface="Times New Roman" panose="02020603050405020304" pitchFamily="18" charset="0"/>
                <a:cs typeface="Calibri" panose="020F0502020204030204" pitchFamily="34" charset="0"/>
              </a:rPr>
              <a:t>Positive Parenting to manage disruptive behaviour</a:t>
            </a:r>
            <a:r>
              <a:rPr lang="en-GB" sz="6400" b="1" dirty="0">
                <a:solidFill>
                  <a:srgbClr val="C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en-GB" sz="6400" b="0" dirty="0">
                <a:solidFill>
                  <a:schemeClr val="tx2"/>
                </a:solidFill>
                <a:effectLst/>
                <a:latin typeface="Calibri" panose="020F0502020204030204" pitchFamily="34" charset="0"/>
                <a:ea typeface="Times New Roman" panose="02020603050405020304" pitchFamily="18" charset="0"/>
              </a:rPr>
              <a:t>understand factors associated with the development and maintenance of negative behaviour, and to introduce a number of different approaches to improve the behaviour through positive approaches.</a:t>
            </a:r>
            <a:endParaRPr lang="en-GB" sz="6400" b="0" dirty="0">
              <a:solidFill>
                <a:schemeClr val="tx2"/>
              </a:solidFill>
              <a:effectLst/>
              <a:latin typeface="Times New Roman" panose="02020603050405020304" pitchFamily="18" charset="0"/>
              <a:ea typeface="Times New Roman" panose="02020603050405020304" pitchFamily="18" charset="0"/>
            </a:endParaRPr>
          </a:p>
          <a:p>
            <a:endParaRPr lang="en-US" dirty="0"/>
          </a:p>
        </p:txBody>
      </p:sp>
      <p:sp>
        <p:nvSpPr>
          <p:cNvPr id="5" name="Footer Placeholder 4">
            <a:extLst>
              <a:ext uri="{FF2B5EF4-FFF2-40B4-BE49-F238E27FC236}">
                <a16:creationId xmlns:a16="http://schemas.microsoft.com/office/drawing/2014/main" id="{F646A571-34D7-4728-0EC0-09CC38F0DA56}"/>
              </a:ext>
            </a:extLst>
          </p:cNvPr>
          <p:cNvSpPr>
            <a:spLocks noGrp="1"/>
          </p:cNvSpPr>
          <p:nvPr>
            <p:ph type="ftr" sz="quarter" idx="11"/>
          </p:nvPr>
        </p:nvSpPr>
        <p:spPr/>
        <p:txBody>
          <a:bodyPr/>
          <a:lstStyle/>
          <a:p>
            <a:r>
              <a:rPr lang="en-GB" altLang="en-US"/>
              <a:t>Child and Family Training 2021</a:t>
            </a:r>
          </a:p>
        </p:txBody>
      </p:sp>
    </p:spTree>
    <p:extLst>
      <p:ext uri="{BB962C8B-B14F-4D97-AF65-F5344CB8AC3E}">
        <p14:creationId xmlns:p14="http://schemas.microsoft.com/office/powerpoint/2010/main" val="2076267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997AE-4A49-92F2-B823-BC4BACB44E3B}"/>
              </a:ext>
            </a:extLst>
          </p:cNvPr>
          <p:cNvSpPr>
            <a:spLocks noGrp="1"/>
          </p:cNvSpPr>
          <p:nvPr>
            <p:ph type="title"/>
          </p:nvPr>
        </p:nvSpPr>
        <p:spPr>
          <a:xfrm>
            <a:off x="955849" y="260648"/>
            <a:ext cx="3873484" cy="1270796"/>
          </a:xfrm>
        </p:spPr>
        <p:txBody>
          <a:bodyPr anchor="b">
            <a:noAutofit/>
          </a:bodyPr>
          <a:lstStyle/>
          <a:p>
            <a:r>
              <a:rPr lang="en-US" sz="2800" dirty="0"/>
              <a:t>Tips for parents – Rewards </a:t>
            </a:r>
          </a:p>
        </p:txBody>
      </p:sp>
      <p:sp>
        <p:nvSpPr>
          <p:cNvPr id="9" name="Content Placeholder 8">
            <a:extLst>
              <a:ext uri="{FF2B5EF4-FFF2-40B4-BE49-F238E27FC236}">
                <a16:creationId xmlns:a16="http://schemas.microsoft.com/office/drawing/2014/main" id="{DADFB95E-F393-C701-7BA6-235C632F60DF}"/>
              </a:ext>
            </a:extLst>
          </p:cNvPr>
          <p:cNvSpPr>
            <a:spLocks noGrp="1"/>
          </p:cNvSpPr>
          <p:nvPr>
            <p:ph idx="1"/>
          </p:nvPr>
        </p:nvSpPr>
        <p:spPr>
          <a:xfrm>
            <a:off x="709127" y="1531444"/>
            <a:ext cx="3574841" cy="5065908"/>
          </a:xfrm>
        </p:spPr>
        <p:txBody>
          <a:bodyPr anchor="t">
            <a:normAutofit fontScale="47500" lnSpcReduction="20000"/>
          </a:bodyPr>
          <a:lstStyle/>
          <a:p>
            <a:r>
              <a:rPr lang="en-GB" sz="2500" b="1" dirty="0">
                <a:solidFill>
                  <a:schemeClr val="accent2"/>
                </a:solidFill>
              </a:rPr>
              <a:t>Rewards are an important tool for encouraging positive behaviour </a:t>
            </a:r>
          </a:p>
          <a:p>
            <a:r>
              <a:rPr lang="en-GB" sz="2500" dirty="0"/>
              <a:t>Different kinds of rewards:</a:t>
            </a:r>
          </a:p>
          <a:p>
            <a:pPr lvl="1"/>
            <a:r>
              <a:rPr lang="en-GB" sz="2500" dirty="0"/>
              <a:t>Tangible rewards, for example, money, sweets, comics </a:t>
            </a:r>
          </a:p>
          <a:p>
            <a:pPr lvl="1"/>
            <a:r>
              <a:rPr lang="en-GB" sz="2500" b="1" dirty="0">
                <a:solidFill>
                  <a:schemeClr val="accent2"/>
                </a:solidFill>
              </a:rPr>
              <a:t>Social rewards</a:t>
            </a:r>
            <a:r>
              <a:rPr lang="en-GB" sz="2500" dirty="0"/>
              <a:t>, for example, smiles, hugs, praise</a:t>
            </a:r>
          </a:p>
          <a:p>
            <a:pPr lvl="1"/>
            <a:r>
              <a:rPr lang="en-GB" sz="2500" b="1" dirty="0">
                <a:solidFill>
                  <a:schemeClr val="accent2"/>
                </a:solidFill>
              </a:rPr>
              <a:t>Self-reinforcers</a:t>
            </a:r>
            <a:r>
              <a:rPr lang="en-GB" sz="2500" dirty="0"/>
              <a:t>, for example, when we learn to feel proud or pleased with ourselves</a:t>
            </a:r>
          </a:p>
          <a:p>
            <a:r>
              <a:rPr lang="en-GB" sz="2500" b="1" dirty="0">
                <a:solidFill>
                  <a:schemeClr val="accent2"/>
                </a:solidFill>
              </a:rPr>
              <a:t>Social rewards should </a:t>
            </a:r>
            <a:r>
              <a:rPr lang="en-GB" sz="2500" dirty="0"/>
              <a:t>always be given alongside tangible rewards as this helps children feel good about what they have earned and in the longer term the good feelings act as a reward in themselves.</a:t>
            </a:r>
          </a:p>
          <a:p>
            <a:r>
              <a:rPr lang="en-GB" sz="2500" b="1" dirty="0">
                <a:solidFill>
                  <a:schemeClr val="accent2"/>
                </a:solidFill>
              </a:rPr>
              <a:t>Rewards are given after a positive behaviour </a:t>
            </a:r>
            <a:r>
              <a:rPr lang="en-GB" sz="2500" dirty="0"/>
              <a:t>- this is not the same as a bribe which is usually given before expected behaviours</a:t>
            </a:r>
          </a:p>
          <a:p>
            <a:r>
              <a:rPr lang="en-GB" sz="2500" b="1" dirty="0">
                <a:solidFill>
                  <a:schemeClr val="accent2"/>
                </a:solidFill>
              </a:rPr>
              <a:t>Charts can be used younger children </a:t>
            </a:r>
            <a:r>
              <a:rPr lang="en-GB" sz="2500" dirty="0"/>
              <a:t>with stickers, tickers or stars. Older children can have points charts. They should be kept simple and clearly focussed on one target behaviour at a time.</a:t>
            </a:r>
          </a:p>
          <a:p>
            <a:endParaRPr lang="en-US" sz="1700" dirty="0"/>
          </a:p>
        </p:txBody>
      </p:sp>
      <p:pic>
        <p:nvPicPr>
          <p:cNvPr id="5" name="Content Placeholder 4">
            <a:extLst>
              <a:ext uri="{FF2B5EF4-FFF2-40B4-BE49-F238E27FC236}">
                <a16:creationId xmlns:a16="http://schemas.microsoft.com/office/drawing/2014/main" id="{F6C798D3-CCAB-B634-9D98-B73C3F553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8453" y="1196752"/>
            <a:ext cx="4011837" cy="5313691"/>
          </a:xfrm>
          <a:prstGeom prst="rect">
            <a:avLst/>
          </a:prstGeom>
        </p:spPr>
      </p:pic>
    </p:spTree>
    <p:extLst>
      <p:ext uri="{BB962C8B-B14F-4D97-AF65-F5344CB8AC3E}">
        <p14:creationId xmlns:p14="http://schemas.microsoft.com/office/powerpoint/2010/main" val="3641335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11DD1-404E-6978-FC63-853653077542}"/>
              </a:ext>
            </a:extLst>
          </p:cNvPr>
          <p:cNvSpPr>
            <a:spLocks noGrp="1"/>
          </p:cNvSpPr>
          <p:nvPr>
            <p:ph type="title"/>
          </p:nvPr>
        </p:nvSpPr>
        <p:spPr/>
        <p:txBody>
          <a:bodyPr/>
          <a:lstStyle/>
          <a:p>
            <a:r>
              <a:rPr lang="en-US" dirty="0"/>
              <a:t>Application </a:t>
            </a:r>
          </a:p>
        </p:txBody>
      </p:sp>
      <p:sp>
        <p:nvSpPr>
          <p:cNvPr id="3" name="Content Placeholder 2">
            <a:extLst>
              <a:ext uri="{FF2B5EF4-FFF2-40B4-BE49-F238E27FC236}">
                <a16:creationId xmlns:a16="http://schemas.microsoft.com/office/drawing/2014/main" id="{D5548938-1E81-BA4A-5A44-2FA6AC8EB744}"/>
              </a:ext>
            </a:extLst>
          </p:cNvPr>
          <p:cNvSpPr>
            <a:spLocks noGrp="1"/>
          </p:cNvSpPr>
          <p:nvPr>
            <p:ph idx="1"/>
          </p:nvPr>
        </p:nvSpPr>
        <p:spPr/>
        <p:txBody>
          <a:bodyPr/>
          <a:lstStyle/>
          <a:p>
            <a:pPr marL="342900" marR="171450" lvl="0" indent="-342900">
              <a:lnSpc>
                <a:spcPct val="115000"/>
              </a:lnSpc>
              <a:buFont typeface="Courier New" panose="02070309020205020404" pitchFamily="49" charset="0"/>
              <a:buChar char="o"/>
              <a:tabLst>
                <a:tab pos="540385" algn="dec"/>
                <a:tab pos="1170305" algn="l"/>
                <a:tab pos="1980565" algn="l"/>
                <a:tab pos="2700655" algn="l"/>
              </a:tabLst>
            </a:pPr>
            <a:r>
              <a:rPr lang="en-GB"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GB" sz="1800" dirty="0">
              <a:effectLst/>
              <a:latin typeface="Times New Roman" panose="02020603050405020304" pitchFamily="18" charset="0"/>
              <a:ea typeface="Times New Roman" panose="02020603050405020304" pitchFamily="18" charset="0"/>
            </a:endParaRPr>
          </a:p>
          <a:p>
            <a:pPr marL="457200">
              <a:lnSpc>
                <a:spcPct val="115000"/>
              </a:lnSpc>
              <a:spcAft>
                <a:spcPts val="800"/>
              </a:spcAft>
            </a:pPr>
            <a:r>
              <a:rPr lang="en-GB" sz="1800" dirty="0">
                <a:latin typeface="Calibri" panose="020F0502020204030204" pitchFamily="34" charset="0"/>
                <a:ea typeface="Times New Roman" panose="02020603050405020304" pitchFamily="18" charset="0"/>
              </a:rPr>
              <a:t>A</a:t>
            </a:r>
            <a:r>
              <a:rPr lang="en-GB" sz="1800" dirty="0">
                <a:solidFill>
                  <a:srgbClr val="000000"/>
                </a:solidFill>
                <a:effectLst/>
                <a:latin typeface="Calibri" panose="020F0502020204030204" pitchFamily="34" charset="0"/>
                <a:ea typeface="Times New Roman" panose="02020603050405020304" pitchFamily="18" charset="0"/>
              </a:rPr>
              <a:t> foster carer described a situation when a young person had been questioned by the police, when he had smashed a vodka bottle in frustration against the door of the house, when he was not admitted to </a:t>
            </a:r>
            <a:r>
              <a:rPr lang="en-GB" sz="1800" dirty="0">
                <a:latin typeface="Calibri" panose="020F0502020204030204" pitchFamily="34" charset="0"/>
                <a:ea typeface="Times New Roman" panose="02020603050405020304" pitchFamily="18" charset="0"/>
              </a:rPr>
              <a:t>a</a:t>
            </a:r>
            <a:r>
              <a:rPr lang="en-GB" sz="1800" dirty="0">
                <a:solidFill>
                  <a:srgbClr val="000000"/>
                </a:solidFill>
                <a:effectLst/>
                <a:latin typeface="Calibri" panose="020F0502020204030204" pitchFamily="34" charset="0"/>
                <a:ea typeface="Times New Roman" panose="02020603050405020304" pitchFamily="18" charset="0"/>
              </a:rPr>
              <a:t> party, having been asked to buy drinks. </a:t>
            </a:r>
          </a:p>
          <a:p>
            <a:pPr marL="457200">
              <a:lnSpc>
                <a:spcPct val="115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rPr>
              <a:t> Going through the steps of thoughts, feelings, and responses to find an alternative approach was seen as potentially helpful. </a:t>
            </a:r>
          </a:p>
          <a:p>
            <a:pPr marL="457200">
              <a:lnSpc>
                <a:spcPct val="115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rPr>
              <a:t>The concept of ‘</a:t>
            </a:r>
            <a:r>
              <a:rPr lang="en-GB" sz="1800" i="1" dirty="0">
                <a:solidFill>
                  <a:srgbClr val="000000"/>
                </a:solidFill>
                <a:effectLst/>
                <a:latin typeface="Calibri" panose="020F0502020204030204" pitchFamily="34" charset="0"/>
                <a:ea typeface="Times New Roman" panose="02020603050405020304" pitchFamily="18" charset="0"/>
              </a:rPr>
              <a:t>Old Me’</a:t>
            </a:r>
            <a:r>
              <a:rPr lang="en-GB" sz="1800" dirty="0">
                <a:solidFill>
                  <a:srgbClr val="000000"/>
                </a:solidFill>
                <a:effectLst/>
                <a:latin typeface="Calibri" panose="020F0502020204030204" pitchFamily="34" charset="0"/>
                <a:ea typeface="Times New Roman" panose="02020603050405020304" pitchFamily="18" charset="0"/>
              </a:rPr>
              <a:t> and ‘</a:t>
            </a:r>
            <a:r>
              <a:rPr lang="en-GB" sz="1800" i="1" dirty="0">
                <a:solidFill>
                  <a:srgbClr val="000000"/>
                </a:solidFill>
                <a:effectLst/>
                <a:latin typeface="Calibri" panose="020F0502020204030204" pitchFamily="34" charset="0"/>
                <a:ea typeface="Times New Roman" panose="02020603050405020304" pitchFamily="18" charset="0"/>
              </a:rPr>
              <a:t>New Me’</a:t>
            </a:r>
            <a:r>
              <a:rPr lang="en-GB" sz="1800" dirty="0">
                <a:solidFill>
                  <a:srgbClr val="000000"/>
                </a:solidFill>
                <a:effectLst/>
                <a:latin typeface="Calibri" panose="020F0502020204030204" pitchFamily="34" charset="0"/>
                <a:ea typeface="Times New Roman" panose="02020603050405020304" pitchFamily="18" charset="0"/>
              </a:rPr>
              <a:t> was seen as as helpful concept to help young people establish a new identity, leaving behind the feelings thoughts and behaviour associated with their journey</a:t>
            </a:r>
            <a:endParaRPr lang="en-GB"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28849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FB214-55FE-7D40-A9CE-7B862BB33C02}"/>
              </a:ext>
            </a:extLst>
          </p:cNvPr>
          <p:cNvSpPr>
            <a:spLocks noGrp="1"/>
          </p:cNvSpPr>
          <p:nvPr>
            <p:ph type="title"/>
          </p:nvPr>
        </p:nvSpPr>
        <p:spPr/>
        <p:txBody>
          <a:bodyPr/>
          <a:lstStyle/>
          <a:p>
            <a:r>
              <a:rPr lang="en-US" dirty="0"/>
              <a:t>Goals of the Training </a:t>
            </a:r>
          </a:p>
        </p:txBody>
      </p:sp>
      <p:sp>
        <p:nvSpPr>
          <p:cNvPr id="3" name="Text Placeholder 2">
            <a:extLst>
              <a:ext uri="{FF2B5EF4-FFF2-40B4-BE49-F238E27FC236}">
                <a16:creationId xmlns:a16="http://schemas.microsoft.com/office/drawing/2014/main" id="{C1779ACF-5DB5-4743-9FC2-5B4009077E4F}"/>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3E5EED8B-66ED-A74E-92DE-E88833972E43}"/>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406518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142B5-5F55-7A40-EC6B-D00A22E04B8A}"/>
              </a:ext>
            </a:extLst>
          </p:cNvPr>
          <p:cNvSpPr>
            <a:spLocks noGrp="1"/>
          </p:cNvSpPr>
          <p:nvPr>
            <p:ph type="title"/>
          </p:nvPr>
        </p:nvSpPr>
        <p:spPr/>
        <p:txBody>
          <a:bodyPr/>
          <a:lstStyle/>
          <a:p>
            <a:r>
              <a:rPr lang="en-GB" sz="3200" dirty="0">
                <a:solidFill>
                  <a:schemeClr val="bg1"/>
                </a:solidFill>
                <a:latin typeface="Rockwell" panose="02060603020205020403" pitchFamily="18" charset="77"/>
                <a:ea typeface="Times New Roman" panose="02020603050405020304" pitchFamily="18" charset="0"/>
                <a:cs typeface="Calibri" panose="020F0502020204030204" pitchFamily="34" charset="0"/>
              </a:rPr>
              <a:t>Overall Feedback and recommendations </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8521BAF-C24A-1613-DD1A-2427DCE7D910}"/>
              </a:ext>
            </a:extLst>
          </p:cNvPr>
          <p:cNvSpPr>
            <a:spLocks noGrp="1"/>
          </p:cNvSpPr>
          <p:nvPr>
            <p:ph idx="1"/>
          </p:nvPr>
        </p:nvSpPr>
        <p:spPr/>
        <p:txBody>
          <a:bodyPr>
            <a:normAutofit/>
          </a:bodyPr>
          <a:lstStyle/>
          <a:p>
            <a:pPr marL="342900" lvl="0" indent="-342900">
              <a:lnSpc>
                <a:spcPct val="115000"/>
              </a:lnSpc>
              <a:spcAft>
                <a:spcPts val="800"/>
              </a:spcAft>
              <a:buFont typeface="Symbol" pitchFamily="2" charset="2"/>
              <a:buChar char=""/>
            </a:pPr>
            <a:r>
              <a:rPr lang="en-GB" sz="18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Overall view</a:t>
            </a:r>
            <a:r>
              <a:rPr lang="en-GB" sz="1800" dirty="0">
                <a:solidFill>
                  <a:schemeClr val="accent2"/>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there was a consensus sessions had been helpful. they felt safe, essential if they were to share some of the extremely painful material they have heard, which they must process themselves.   </a:t>
            </a:r>
          </a:p>
          <a:p>
            <a:pPr marL="342900" lvl="0" indent="-342900">
              <a:lnSpc>
                <a:spcPct val="115000"/>
              </a:lnSpc>
              <a:spcAft>
                <a:spcPts val="800"/>
              </a:spcAft>
              <a:buFont typeface="Symbol" pitchFamily="2" charset="2"/>
              <a:buChar char=""/>
            </a:pPr>
            <a:r>
              <a:rPr lang="en-GB" sz="1800" b="1" dirty="0">
                <a:solidFill>
                  <a:schemeClr val="accent2"/>
                </a:solidFill>
                <a:effectLst/>
                <a:latin typeface="Rockwell" panose="02060603020205020403" pitchFamily="18" charset="77"/>
                <a:ea typeface="Times New Roman" panose="02020603050405020304" pitchFamily="18" charset="0"/>
              </a:rPr>
              <a:t>A zoom training </a:t>
            </a:r>
            <a:r>
              <a:rPr lang="en-GB" sz="1800" dirty="0">
                <a:solidFill>
                  <a:srgbClr val="000000"/>
                </a:solidFill>
                <a:effectLst/>
                <a:latin typeface="Calibri" panose="020F0502020204030204" pitchFamily="34" charset="0"/>
                <a:ea typeface="Times New Roman" panose="02020603050405020304" pitchFamily="18" charset="0"/>
              </a:rPr>
              <a:t>fewer opportunities to have individual discussions, some would be unable to attend face to face trainings. </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800"/>
              </a:spcAft>
              <a:buFont typeface="Symbol" pitchFamily="2" charset="2"/>
              <a:buChar char=""/>
            </a:pPr>
            <a:r>
              <a:rPr lang="en-GB" sz="18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Feedback on skills trained</a:t>
            </a:r>
            <a:r>
              <a:rPr lang="en-GB" sz="1800" dirty="0">
                <a:solidFill>
                  <a:schemeClr val="accent2"/>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many of the skills trained were valuable in helping these often deeply troubled young people subjected to extremely stressful traumatic experiences both in their home countries, during their journeys, and in the UK.</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800"/>
              </a:spcAft>
              <a:buFont typeface="Symbol" pitchFamily="2" charset="2"/>
              <a:buChar char=""/>
            </a:pPr>
            <a:r>
              <a:rPr lang="en-GB" sz="18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Feedback on resources</a:t>
            </a:r>
            <a:r>
              <a:rPr lang="en-GB" sz="1800" dirty="0">
                <a:solidFill>
                  <a:schemeClr val="accent2"/>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Foster carers found it valuable to have a ‘bank’ of resources, the workbooks </a:t>
            </a:r>
            <a:r>
              <a:rPr lang="en-GB" sz="1800" b="1" i="1" dirty="0">
                <a:solidFill>
                  <a:srgbClr val="00AFEF"/>
                </a:solidFill>
                <a:effectLst/>
                <a:latin typeface="Rockwell" panose="02060603020205020403" pitchFamily="18" charset="77"/>
                <a:ea typeface="Times New Roman" panose="02020603050405020304" pitchFamily="18" charset="0"/>
              </a:rPr>
              <a:t>‘</a:t>
            </a:r>
            <a:r>
              <a:rPr lang="en-GB" sz="1800" i="1" dirty="0">
                <a:solidFill>
                  <a:srgbClr val="000000"/>
                </a:solidFill>
                <a:effectLst/>
                <a:latin typeface="Calibri" panose="020F0502020204030204" pitchFamily="34" charset="0"/>
                <a:ea typeface="Times New Roman" panose="02020603050405020304" pitchFamily="18" charset="0"/>
              </a:rPr>
              <a:t>Dealing with Distress and restoring well-being’</a:t>
            </a:r>
            <a:r>
              <a:rPr lang="en-GB" sz="1800" dirty="0">
                <a:solidFill>
                  <a:srgbClr val="000000"/>
                </a:solidFill>
                <a:effectLst/>
                <a:latin typeface="Calibri" panose="020F0502020204030204" pitchFamily="34" charset="0"/>
                <a:ea typeface="Times New Roman" panose="02020603050405020304" pitchFamily="18" charset="0"/>
              </a:rPr>
              <a:t> – promoting resilience -</a:t>
            </a:r>
            <a:r>
              <a:rPr lang="en-GB" sz="1800" i="1" dirty="0">
                <a:solidFill>
                  <a:srgbClr val="000000"/>
                </a:solidFill>
                <a:effectLst/>
                <a:latin typeface="Calibri" panose="020F0502020204030204" pitchFamily="34" charset="0"/>
                <a:ea typeface="Times New Roman" panose="02020603050405020304" pitchFamily="18" charset="0"/>
              </a:rPr>
              <a:t>A modular toolkit coping with stress and traumatic responses for children and young people </a:t>
            </a:r>
            <a:r>
              <a:rPr lang="en-GB" sz="1800" dirty="0">
                <a:solidFill>
                  <a:srgbClr val="000000"/>
                </a:solidFill>
                <a:effectLst/>
                <a:latin typeface="Calibri" panose="020F0502020204030204" pitchFamily="34" charset="0"/>
                <a:ea typeface="Times New Roman" panose="02020603050405020304" pitchFamily="18" charset="0"/>
              </a:rPr>
              <a:t>were helpful as tools to work through with young people. </a:t>
            </a:r>
            <a:endParaRPr lang="en-US" dirty="0"/>
          </a:p>
        </p:txBody>
      </p:sp>
    </p:spTree>
    <p:extLst>
      <p:ext uri="{BB962C8B-B14F-4D97-AF65-F5344CB8AC3E}">
        <p14:creationId xmlns:p14="http://schemas.microsoft.com/office/powerpoint/2010/main" val="3438700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998C3-5741-AED2-D631-855C4A32FBF7}"/>
              </a:ext>
            </a:extLst>
          </p:cNvPr>
          <p:cNvSpPr>
            <a:spLocks noGrp="1"/>
          </p:cNvSpPr>
          <p:nvPr>
            <p:ph type="title"/>
          </p:nvPr>
        </p:nvSpPr>
        <p:spPr/>
        <p:txBody>
          <a:bodyPr/>
          <a:lstStyle/>
          <a:p>
            <a:r>
              <a:rPr lang="en-US" dirty="0"/>
              <a:t>Feed back </a:t>
            </a:r>
          </a:p>
        </p:txBody>
      </p:sp>
      <p:sp>
        <p:nvSpPr>
          <p:cNvPr id="3" name="Content Placeholder 2">
            <a:extLst>
              <a:ext uri="{FF2B5EF4-FFF2-40B4-BE49-F238E27FC236}">
                <a16:creationId xmlns:a16="http://schemas.microsoft.com/office/drawing/2014/main" id="{7B826667-5998-5253-E7A6-E4BE1B0888E0}"/>
              </a:ext>
            </a:extLst>
          </p:cNvPr>
          <p:cNvSpPr>
            <a:spLocks noGrp="1"/>
          </p:cNvSpPr>
          <p:nvPr>
            <p:ph idx="1"/>
          </p:nvPr>
        </p:nvSpPr>
        <p:spPr/>
        <p:txBody>
          <a:bodyPr>
            <a:normAutofit lnSpcReduction="10000"/>
          </a:bodyPr>
          <a:lstStyle/>
          <a:p>
            <a:pPr marL="342900" lvl="0" indent="-342900">
              <a:lnSpc>
                <a:spcPct val="115000"/>
              </a:lnSpc>
              <a:spcAft>
                <a:spcPts val="800"/>
              </a:spcAft>
              <a:buFont typeface="Symbol" pitchFamily="2" charset="2"/>
              <a:buChar char=""/>
            </a:pPr>
            <a:r>
              <a:rPr lang="en-GB" sz="18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Specific needs of UASC</a:t>
            </a:r>
            <a:r>
              <a:rPr lang="en-GB" sz="1800" b="1" dirty="0">
                <a:solidFill>
                  <a:srgbClr val="B22600"/>
                </a:solidFill>
                <a:effectLst/>
                <a:latin typeface="Rockwell" panose="02060603020205020403" pitchFamily="18" charset="77"/>
                <a:ea typeface="Times New Roman" panose="02020603050405020304" pitchFamily="18" charset="0"/>
                <a:cs typeface="Calibri" panose="020F0502020204030204" pitchFamily="34" charset="0"/>
              </a:rPr>
              <a:t>. -</a:t>
            </a:r>
            <a:r>
              <a:rPr lang="en-GB" sz="1800" dirty="0">
                <a:solidFill>
                  <a:srgbClr val="000000"/>
                </a:solidFill>
                <a:effectLst/>
                <a:latin typeface="Calibri" panose="020F0502020204030204" pitchFamily="34" charset="0"/>
                <a:ea typeface="Times New Roman" panose="02020603050405020304" pitchFamily="18" charset="0"/>
              </a:rPr>
              <a:t>language difficulties, the role of translators, audio guides, and Easy Read. </a:t>
            </a:r>
            <a:r>
              <a:rPr lang="en-GB" sz="1800" dirty="0">
                <a:latin typeface="Calibri" panose="020F0502020204030204" pitchFamily="34" charset="0"/>
                <a:ea typeface="Times New Roman" panose="02020603050405020304" pitchFamily="18" charset="0"/>
              </a:rPr>
              <a:t>E</a:t>
            </a:r>
            <a:r>
              <a:rPr lang="en-GB" sz="1800" dirty="0">
                <a:solidFill>
                  <a:srgbClr val="000000"/>
                </a:solidFill>
                <a:effectLst/>
                <a:latin typeface="Calibri" panose="020F0502020204030204" pitchFamily="34" charset="0"/>
                <a:ea typeface="Times New Roman" panose="02020603050405020304" pitchFamily="18" charset="0"/>
              </a:rPr>
              <a:t>xtreme anxiety, tension and continuing stress, was an obstacle to work though steps systematically.  The focus needed to be on the core issues for them, calming techniques, the EMDR derived techniques – Butterfly Techniques and Bilateral activities, Sleeping Techniques, and approaches to being able to establish a coherant Trauma Narrative.</a:t>
            </a:r>
          </a:p>
          <a:p>
            <a:pPr marL="342900" lvl="0" indent="-342900">
              <a:lnSpc>
                <a:spcPct val="115000"/>
              </a:lnSpc>
              <a:spcAft>
                <a:spcPts val="800"/>
              </a:spcAft>
              <a:buFont typeface="Symbol" pitchFamily="2" charset="2"/>
              <a:buChar char=""/>
            </a:pPr>
            <a:r>
              <a:rPr lang="en-GB" sz="1800" b="1" dirty="0">
                <a:solidFill>
                  <a:schemeClr val="accent2"/>
                </a:solidFill>
                <a:effectLst/>
                <a:latin typeface="Rockwell" panose="02060603020205020403" pitchFamily="18" charset="77"/>
                <a:ea typeface="Times New Roman" panose="02020603050405020304" pitchFamily="18" charset="0"/>
              </a:rPr>
              <a:t>Foster Carer reflective group support </a:t>
            </a:r>
            <a:r>
              <a:rPr lang="en-GB" sz="1800" dirty="0">
                <a:solidFill>
                  <a:srgbClr val="000000"/>
                </a:solidFill>
                <a:effectLst/>
                <a:latin typeface="Calibri" panose="020F0502020204030204" pitchFamily="34" charset="0"/>
                <a:ea typeface="Times New Roman" panose="02020603050405020304" pitchFamily="18" charset="0"/>
              </a:rPr>
              <a:t>to prevent secondary traumatisation was essential</a:t>
            </a:r>
            <a:r>
              <a:rPr lang="en-GB" sz="1800" dirty="0">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opportunities for refreshers, regular consultations to discuss their work with young people. </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800"/>
              </a:spcAft>
              <a:buFont typeface="Symbol" pitchFamily="2" charset="2"/>
              <a:buChar char=""/>
            </a:pPr>
            <a:r>
              <a:rPr lang="en-GB" sz="18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The value of the course for general training of Foster Carers </a:t>
            </a:r>
            <a:r>
              <a:rPr lang="en-GB" sz="1800" dirty="0">
                <a:solidFill>
                  <a:srgbClr val="000000"/>
                </a:solidFill>
                <a:effectLst/>
                <a:latin typeface="Calibri" panose="020F0502020204030204" pitchFamily="34" charset="0"/>
                <a:ea typeface="Times New Roman" panose="02020603050405020304" pitchFamily="18" charset="0"/>
              </a:rPr>
              <a:t>useful if the training had come earlier, as part of their core training.  Preferably in their second year, rather than in the first </a:t>
            </a:r>
            <a:r>
              <a:rPr lang="en-GB" sz="1800">
                <a:solidFill>
                  <a:srgbClr val="000000"/>
                </a:solidFill>
                <a:effectLst/>
                <a:latin typeface="Calibri" panose="020F0502020204030204" pitchFamily="34" charset="0"/>
                <a:ea typeface="Times New Roman" panose="02020603050405020304" pitchFamily="18" charset="0"/>
              </a:rPr>
              <a:t>year., </a:t>
            </a:r>
            <a:r>
              <a:rPr lang="en-GB" sz="1800" dirty="0">
                <a:solidFill>
                  <a:srgbClr val="000000"/>
                </a:solidFill>
                <a:effectLst/>
                <a:latin typeface="Calibri" panose="020F0502020204030204" pitchFamily="34" charset="0"/>
                <a:ea typeface="Times New Roman" panose="02020603050405020304" pitchFamily="18" charset="0"/>
              </a:rPr>
              <a:t>need to have experience of working with looked after children. Course would need to be longer </a:t>
            </a:r>
          </a:p>
          <a:p>
            <a:pPr marL="342900" lvl="0" indent="-342900">
              <a:lnSpc>
                <a:spcPct val="115000"/>
              </a:lnSpc>
              <a:spcAft>
                <a:spcPts val="800"/>
              </a:spcAft>
              <a:buFont typeface="Symbol" pitchFamily="2" charset="2"/>
              <a:buChar char=""/>
            </a:pPr>
            <a:r>
              <a:rPr lang="en-GB" sz="1800" b="1" dirty="0">
                <a:solidFill>
                  <a:schemeClr val="accent2"/>
                </a:solidFill>
                <a:effectLst/>
                <a:latin typeface="Rockwell" panose="02060603020205020403" pitchFamily="18" charset="77"/>
                <a:ea typeface="Times New Roman" panose="02020603050405020304" pitchFamily="18" charset="0"/>
              </a:rPr>
              <a:t>The training confirmed and reinforced </a:t>
            </a:r>
            <a:r>
              <a:rPr lang="en-GB" sz="1800" dirty="0">
                <a:solidFill>
                  <a:srgbClr val="000000"/>
                </a:solidFill>
                <a:effectLst/>
                <a:latin typeface="Calibri" panose="020F0502020204030204" pitchFamily="34" charset="0"/>
                <a:ea typeface="Times New Roman" panose="02020603050405020304" pitchFamily="18" charset="0"/>
              </a:rPr>
              <a:t>what they were already doing day to day, what they had learned from their work with young people. </a:t>
            </a:r>
            <a:endParaRPr lang="en-GB"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544377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BC9E2-9B35-6BE4-AB9B-5BFDB449498E}"/>
              </a:ext>
            </a:extLst>
          </p:cNvPr>
          <p:cNvSpPr>
            <a:spLocks noGrp="1"/>
          </p:cNvSpPr>
          <p:nvPr>
            <p:ph type="title"/>
          </p:nvPr>
        </p:nvSpPr>
        <p:spPr/>
        <p:txBody>
          <a:bodyPr/>
          <a:lstStyle/>
          <a:p>
            <a:r>
              <a:rPr lang="en-GB" dirty="0">
                <a:solidFill>
                  <a:schemeClr val="bg1"/>
                </a:solidFill>
                <a:latin typeface="Rockwell" panose="02060603020205020403" pitchFamily="18" charset="77"/>
                <a:ea typeface="Times New Roman" panose="02020603050405020304" pitchFamily="18" charset="0"/>
                <a:cs typeface="Calibri" panose="020F0502020204030204" pitchFamily="34" charset="0"/>
              </a:rPr>
              <a:t>Potential Training Plan </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11D76AA-90AA-53D7-B1E4-E880543B748C}"/>
              </a:ext>
            </a:extLst>
          </p:cNvPr>
          <p:cNvSpPr>
            <a:spLocks noGrp="1"/>
          </p:cNvSpPr>
          <p:nvPr>
            <p:ph idx="1"/>
          </p:nvPr>
        </p:nvSpPr>
        <p:spPr/>
        <p:txBody>
          <a:bodyPr/>
          <a:lstStyle/>
          <a:p>
            <a:pPr marL="342900" lvl="0" indent="-342900">
              <a:lnSpc>
                <a:spcPct val="115000"/>
              </a:lnSpc>
              <a:spcAft>
                <a:spcPts val="800"/>
              </a:spcAft>
              <a:buFont typeface="Courier New" panose="02070309020205020404" pitchFamily="49" charset="0"/>
              <a:buChar char="o"/>
            </a:pPr>
            <a:r>
              <a:rPr lang="en-GB" sz="18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Session 1</a:t>
            </a:r>
            <a:r>
              <a:rPr lang="en-GB" sz="1800" dirty="0">
                <a:solidFill>
                  <a:schemeClr val="accent2"/>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Introductions – Establishing the needs of children and young people</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800"/>
              </a:spcAft>
              <a:buFont typeface="Courier New" panose="02070309020205020404" pitchFamily="49" charset="0"/>
              <a:buChar char="o"/>
            </a:pPr>
            <a:r>
              <a:rPr lang="en-GB" sz="18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Sessions 2 </a:t>
            </a:r>
            <a:r>
              <a:rPr lang="en-GB" sz="1800" dirty="0">
                <a:solidFill>
                  <a:srgbClr val="000000"/>
                </a:solidFill>
                <a:effectLst/>
                <a:latin typeface="Calibri" panose="020F0502020204030204" pitchFamily="34" charset="0"/>
                <a:ea typeface="Times New Roman" panose="02020603050405020304" pitchFamily="18" charset="0"/>
              </a:rPr>
              <a:t>Introducing the 4D Dealing with Distress including Bilateral EMDR related activities</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800"/>
              </a:spcAft>
              <a:buFont typeface="Courier New" panose="02070309020205020404" pitchFamily="49" charset="0"/>
              <a:buChar char="o"/>
            </a:pPr>
            <a:r>
              <a:rPr lang="en-GB" sz="18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Session 3</a:t>
            </a:r>
            <a:r>
              <a:rPr lang="en-GB" sz="1800" dirty="0">
                <a:solidFill>
                  <a:schemeClr val="accent2"/>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 Addressing anxiety</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800"/>
              </a:spcAft>
              <a:buFont typeface="Courier New" panose="02070309020205020404" pitchFamily="49" charset="0"/>
              <a:buChar char="o"/>
            </a:pPr>
            <a:r>
              <a:rPr lang="en-GB" sz="18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Session 4</a:t>
            </a:r>
            <a:r>
              <a:rPr lang="en-GB" sz="1800" dirty="0">
                <a:solidFill>
                  <a:srgbClr val="000000"/>
                </a:solidFill>
                <a:effectLst/>
                <a:latin typeface="Calibri" panose="020F0502020204030204" pitchFamily="34" charset="0"/>
                <a:ea typeface="Times New Roman" panose="02020603050405020304" pitchFamily="18" charset="0"/>
              </a:rPr>
              <a:t>– Addressing low mood</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800"/>
              </a:spcAft>
              <a:buFont typeface="Courier New" panose="02070309020205020404" pitchFamily="49" charset="0"/>
              <a:buChar char="o"/>
            </a:pPr>
            <a:r>
              <a:rPr lang="en-GB" sz="18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Session 5–</a:t>
            </a:r>
            <a:r>
              <a:rPr lang="en-GB" sz="1800" dirty="0">
                <a:solidFill>
                  <a:schemeClr val="accent2"/>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Establishing a Life Journey – Trauma Narrative</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800"/>
              </a:spcAft>
              <a:buFont typeface="Courier New" panose="02070309020205020404" pitchFamily="49" charset="0"/>
              <a:buChar char="o"/>
            </a:pPr>
            <a:r>
              <a:rPr lang="en-GB" sz="18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Session 6 </a:t>
            </a:r>
            <a:r>
              <a:rPr lang="en-GB" sz="1800" dirty="0">
                <a:solidFill>
                  <a:schemeClr val="accent2"/>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 Addressing disruptive behaviour and developing positive parenting skills. </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800"/>
              </a:spcAft>
              <a:buFont typeface="Courier New" panose="02070309020205020404" pitchFamily="49" charset="0"/>
              <a:buChar char="o"/>
            </a:pPr>
            <a:r>
              <a:rPr lang="en-GB" sz="18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Session 7 </a:t>
            </a:r>
            <a:r>
              <a:rPr lang="en-GB" sz="1800" dirty="0">
                <a:solidFill>
                  <a:srgbClr val="000000"/>
                </a:solidFill>
                <a:effectLst/>
                <a:latin typeface="Calibri" panose="020F0502020204030204" pitchFamily="34" charset="0"/>
                <a:ea typeface="Times New Roman" panose="02020603050405020304" pitchFamily="18" charset="0"/>
              </a:rPr>
              <a:t>-Integration of intervention, endings.</a:t>
            </a:r>
            <a:endParaRPr lang="en-GB"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563939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F2AD5-D7C9-D2C3-EE4A-0BE6769DB4E2}"/>
              </a:ext>
            </a:extLst>
          </p:cNvPr>
          <p:cNvSpPr>
            <a:spLocks noGrp="1"/>
          </p:cNvSpPr>
          <p:nvPr>
            <p:ph type="title"/>
          </p:nvPr>
        </p:nvSpPr>
        <p:spPr/>
        <p:txBody>
          <a:bodyPr/>
          <a:lstStyle/>
          <a:p>
            <a:r>
              <a:rPr lang="en-GB" dirty="0"/>
              <a:t>Focus of the training for foster carers  </a:t>
            </a:r>
            <a:br>
              <a:rPr lang="en-GB" dirty="0"/>
            </a:br>
            <a:endParaRPr lang="en-US" dirty="0"/>
          </a:p>
        </p:txBody>
      </p:sp>
      <p:sp>
        <p:nvSpPr>
          <p:cNvPr id="3" name="Content Placeholder 2">
            <a:extLst>
              <a:ext uri="{FF2B5EF4-FFF2-40B4-BE49-F238E27FC236}">
                <a16:creationId xmlns:a16="http://schemas.microsoft.com/office/drawing/2014/main" id="{D18B18F3-4CB4-E146-C5BF-E99620F2FC8C}"/>
              </a:ext>
            </a:extLst>
          </p:cNvPr>
          <p:cNvSpPr>
            <a:spLocks noGrp="1"/>
          </p:cNvSpPr>
          <p:nvPr>
            <p:ph idx="1"/>
          </p:nvPr>
        </p:nvSpPr>
        <p:spPr/>
        <p:txBody>
          <a:bodyPr/>
          <a:lstStyle/>
          <a:p>
            <a:pPr lvl="0"/>
            <a:endParaRPr lang="en-GB" b="1" dirty="0">
              <a:solidFill>
                <a:schemeClr val="accent2"/>
              </a:solidFill>
            </a:endParaRPr>
          </a:p>
          <a:p>
            <a:pPr lvl="0"/>
            <a:r>
              <a:rPr lang="en-GB" b="1" dirty="0">
                <a:solidFill>
                  <a:schemeClr val="accent2"/>
                </a:solidFill>
              </a:rPr>
              <a:t>Share knowledge about adversity, stress, resilience and traumatic experiences </a:t>
            </a:r>
            <a:r>
              <a:rPr lang="en-GB" dirty="0"/>
              <a:t>of the children and young people in their care, the emotional and behavioural responses they have observed</a:t>
            </a:r>
          </a:p>
          <a:p>
            <a:pPr lvl="0"/>
            <a:r>
              <a:rPr lang="en-GB" b="1" dirty="0">
                <a:solidFill>
                  <a:schemeClr val="accent2"/>
                </a:solidFill>
              </a:rPr>
              <a:t>Develop additional skills</a:t>
            </a:r>
            <a:r>
              <a:rPr lang="en-GB" dirty="0">
                <a:solidFill>
                  <a:schemeClr val="accent2"/>
                </a:solidFill>
              </a:rPr>
              <a:t> </a:t>
            </a:r>
            <a:r>
              <a:rPr lang="en-GB" dirty="0"/>
              <a:t>to help their young people in the light of their understanding of the emotional and behavioural responses of the children and young people they are caring for.</a:t>
            </a:r>
          </a:p>
          <a:p>
            <a:pPr marL="0" indent="0">
              <a:buNone/>
            </a:pPr>
            <a:endParaRPr lang="en-US" dirty="0"/>
          </a:p>
        </p:txBody>
      </p:sp>
    </p:spTree>
    <p:extLst>
      <p:ext uri="{BB962C8B-B14F-4D97-AF65-F5344CB8AC3E}">
        <p14:creationId xmlns:p14="http://schemas.microsoft.com/office/powerpoint/2010/main" val="215236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363FF-7335-FAAE-C7C7-89E3B38C65CA}"/>
              </a:ext>
            </a:extLst>
          </p:cNvPr>
          <p:cNvSpPr>
            <a:spLocks noGrp="1"/>
          </p:cNvSpPr>
          <p:nvPr>
            <p:ph type="title"/>
          </p:nvPr>
        </p:nvSpPr>
        <p:spPr/>
        <p:txBody>
          <a:bodyPr/>
          <a:lstStyle/>
          <a:p>
            <a:r>
              <a:rPr lang="en-US" dirty="0"/>
              <a:t>Foster carers lived experiences </a:t>
            </a:r>
          </a:p>
        </p:txBody>
      </p:sp>
      <p:sp>
        <p:nvSpPr>
          <p:cNvPr id="3" name="Text Placeholder 2">
            <a:extLst>
              <a:ext uri="{FF2B5EF4-FFF2-40B4-BE49-F238E27FC236}">
                <a16:creationId xmlns:a16="http://schemas.microsoft.com/office/drawing/2014/main" id="{20456CDD-F9E6-56D7-4437-475FB5C4E5A7}"/>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51F9674E-0421-026D-772D-941A2C978FBA}"/>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046941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E586D-001E-D1D1-FA35-82FD862A8130}"/>
              </a:ext>
            </a:extLst>
          </p:cNvPr>
          <p:cNvSpPr>
            <a:spLocks noGrp="1"/>
          </p:cNvSpPr>
          <p:nvPr>
            <p:ph type="title"/>
          </p:nvPr>
        </p:nvSpPr>
        <p:spPr/>
        <p:txBody>
          <a:bodyPr/>
          <a:lstStyle/>
          <a:p>
            <a:r>
              <a:rPr lang="en-US" dirty="0"/>
              <a:t>Foster carers descriptions of the UASC</a:t>
            </a:r>
          </a:p>
        </p:txBody>
      </p:sp>
      <p:sp>
        <p:nvSpPr>
          <p:cNvPr id="3" name="Content Placeholder 2">
            <a:extLst>
              <a:ext uri="{FF2B5EF4-FFF2-40B4-BE49-F238E27FC236}">
                <a16:creationId xmlns:a16="http://schemas.microsoft.com/office/drawing/2014/main" id="{F1BE9F2B-6482-5319-6B85-F3E6441154E0}"/>
              </a:ext>
            </a:extLst>
          </p:cNvPr>
          <p:cNvSpPr>
            <a:spLocks noGrp="1"/>
          </p:cNvSpPr>
          <p:nvPr>
            <p:ph idx="1"/>
          </p:nvPr>
        </p:nvSpPr>
        <p:spPr/>
        <p:txBody>
          <a:bodyPr>
            <a:normAutofit/>
          </a:bodyPr>
          <a:lstStyle/>
          <a:p>
            <a:r>
              <a:rPr lang="en-GB" sz="18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The enormity and extremity of the UASC experiences</a:t>
            </a:r>
            <a:r>
              <a:rPr lang="en-GB" sz="1800" dirty="0">
                <a:solidFill>
                  <a:schemeClr val="accent2"/>
                </a:solidFill>
                <a:effectLst/>
                <a:latin typeface="Calibri" panose="020F0502020204030204" pitchFamily="34" charset="0"/>
                <a:ea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rPr>
              <a:t>surprised and shocked experienced foster carers physical assaults, seeing death and destruction, committing atrocities, distressing nightmares highly stressful for foster carers, and secondary traumatisation could result </a:t>
            </a:r>
            <a:endParaRPr lang="en-GB" sz="1800" dirty="0">
              <a:effectLst/>
              <a:latin typeface="Times New Roman" panose="02020603050405020304" pitchFamily="18" charset="0"/>
              <a:ea typeface="Times New Roman" panose="02020603050405020304" pitchFamily="18" charset="0"/>
            </a:endParaRPr>
          </a:p>
          <a:p>
            <a:r>
              <a:rPr lang="en-GB" sz="18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The UASC were described as generally respectful</a:t>
            </a:r>
            <a:r>
              <a:rPr lang="en-GB" sz="1800" dirty="0">
                <a:solidFill>
                  <a:schemeClr val="accent2"/>
                </a:solidFill>
                <a:effectLst/>
                <a:latin typeface="Calibri" panose="020F0502020204030204" pitchFamily="34" charset="0"/>
                <a:ea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rPr>
              <a:t>despite  tears and nightmares, frustrations not being able to communicate, until their English improved, even with translators, young people initially did not have a language to talk about worries, feelings, or low mood.  Foster carers found ways of communicating, drawing, art, safe spaces to communicate, others v. silent, </a:t>
            </a:r>
            <a:endParaRPr lang="en-GB" sz="1800" dirty="0">
              <a:effectLst/>
              <a:latin typeface="Times New Roman" panose="02020603050405020304" pitchFamily="18" charset="0"/>
              <a:ea typeface="Times New Roman" panose="02020603050405020304" pitchFamily="18" charset="0"/>
            </a:endParaRPr>
          </a:p>
          <a:p>
            <a:r>
              <a:rPr lang="en-GB" sz="1800" b="1" dirty="0">
                <a:solidFill>
                  <a:schemeClr val="accent2"/>
                </a:solidFill>
                <a:effectLst/>
                <a:latin typeface="Rockwell" panose="02060603020205020403" pitchFamily="18" charset="77"/>
                <a:ea typeface="Times New Roman" panose="02020603050405020304" pitchFamily="18" charset="0"/>
                <a:cs typeface="Calibri" panose="020F0502020204030204" pitchFamily="34" charset="0"/>
              </a:rPr>
              <a:t>Many of the UASC were surprisingly resilient</a:t>
            </a:r>
            <a:r>
              <a:rPr lang="en-GB" sz="1800" dirty="0">
                <a:solidFill>
                  <a:schemeClr val="accent2"/>
                </a:solidFill>
                <a:effectLst/>
                <a:latin typeface="Calibri" panose="020F0502020204030204" pitchFamily="34" charset="0"/>
                <a:ea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rPr>
              <a:t>despite the extreme stress of their sometimes-lengthy journeys, and took the bureaucratic processes in their stride, others are very anxious and fearful about being forced to leave the country. Foster carers found humour, sporting activities, normalisation to be important ways of helping young people emerge and relax.  They want to be with peers, and share with them, telephone contact with families at home mitigates traumatic losses</a:t>
            </a:r>
            <a:endParaRPr lang="en-GB"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929076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4349-2485-AF49-B60F-63B8387A272F}"/>
              </a:ext>
            </a:extLst>
          </p:cNvPr>
          <p:cNvSpPr>
            <a:spLocks noGrp="1"/>
          </p:cNvSpPr>
          <p:nvPr>
            <p:ph type="title"/>
          </p:nvPr>
        </p:nvSpPr>
        <p:spPr/>
        <p:txBody>
          <a:bodyPr/>
          <a:lstStyle/>
          <a:p>
            <a:r>
              <a:rPr lang="en-US" dirty="0"/>
              <a:t>Migrant </a:t>
            </a:r>
            <a:r>
              <a:rPr lang="en-US" dirty="0" err="1"/>
              <a:t>Communites</a:t>
            </a:r>
            <a:endParaRPr lang="en-US" dirty="0"/>
          </a:p>
        </p:txBody>
      </p:sp>
      <p:pic>
        <p:nvPicPr>
          <p:cNvPr id="5" name="Content Placeholder 4" descr="Diagram, venn diagram&#10;&#10;Description automatically generated">
            <a:extLst>
              <a:ext uri="{FF2B5EF4-FFF2-40B4-BE49-F238E27FC236}">
                <a16:creationId xmlns:a16="http://schemas.microsoft.com/office/drawing/2014/main" id="{E8BB1455-0B20-6E48-9EB8-2E437FEF5A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5270" y="1574800"/>
            <a:ext cx="6853459" cy="4946650"/>
          </a:xfrm>
        </p:spPr>
      </p:pic>
    </p:spTree>
    <p:extLst>
      <p:ext uri="{BB962C8B-B14F-4D97-AF65-F5344CB8AC3E}">
        <p14:creationId xmlns:p14="http://schemas.microsoft.com/office/powerpoint/2010/main" val="1004792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32B44-AABD-F056-1131-DF490918804D}"/>
              </a:ext>
            </a:extLst>
          </p:cNvPr>
          <p:cNvSpPr>
            <a:spLocks noGrp="1"/>
          </p:cNvSpPr>
          <p:nvPr>
            <p:ph type="title"/>
          </p:nvPr>
        </p:nvSpPr>
        <p:spPr/>
        <p:txBody>
          <a:bodyPr/>
          <a:lstStyle/>
          <a:p>
            <a:r>
              <a:rPr lang="en-US" dirty="0"/>
              <a:t>Intervention approaches </a:t>
            </a:r>
          </a:p>
        </p:txBody>
      </p:sp>
      <p:sp>
        <p:nvSpPr>
          <p:cNvPr id="3" name="Text Placeholder 2">
            <a:extLst>
              <a:ext uri="{FF2B5EF4-FFF2-40B4-BE49-F238E27FC236}">
                <a16:creationId xmlns:a16="http://schemas.microsoft.com/office/drawing/2014/main" id="{FC5484DF-61A2-A5D9-9D2A-131B99A04709}"/>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1E91DA62-4CB6-1B73-9D12-11B8F3055985}"/>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90329370"/>
      </p:ext>
    </p:extLst>
  </p:cSld>
  <p:clrMapOvr>
    <a:masterClrMapping/>
  </p:clrMapOvr>
</p:sld>
</file>

<file path=ppt/theme/theme1.xml><?xml version="1.0" encoding="utf-8"?>
<a:theme xmlns:a="http://schemas.openxmlformats.org/drawingml/2006/main" name="Template">
  <a:themeElements>
    <a:clrScheme name="C&amp;FT">
      <a:dk1>
        <a:sysClr val="windowText" lastClr="000000"/>
      </a:dk1>
      <a:lt1>
        <a:sysClr val="window" lastClr="FFFFFF"/>
      </a:lt1>
      <a:dk2>
        <a:srgbClr val="262626"/>
      </a:dk2>
      <a:lt2>
        <a:srgbClr val="D8D8D8"/>
      </a:lt2>
      <a:accent1>
        <a:srgbClr val="17A4DD"/>
      </a:accent1>
      <a:accent2>
        <a:srgbClr val="0083BB"/>
      </a:accent2>
      <a:accent3>
        <a:srgbClr val="61D4FF"/>
      </a:accent3>
      <a:accent4>
        <a:srgbClr val="FFFFFF"/>
      </a:accent4>
      <a:accent5>
        <a:srgbClr val="FFFFFF"/>
      </a:accent5>
      <a:accent6>
        <a:srgbClr val="FFFFFF"/>
      </a:accent6>
      <a:hlink>
        <a:srgbClr val="FFFFFF"/>
      </a:hlink>
      <a:folHlink>
        <a:srgbClr val="FFFFF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482</TotalTime>
  <Words>3660</Words>
  <Application>Microsoft Macintosh PowerPoint</Application>
  <PresentationFormat>On-screen Show (4:3)</PresentationFormat>
  <Paragraphs>189</Paragraphs>
  <Slides>42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42</vt:i4>
      </vt:variant>
    </vt:vector>
  </HeadingPairs>
  <TitlesOfParts>
    <vt:vector size="52" baseType="lpstr">
      <vt:lpstr>Arial</vt:lpstr>
      <vt:lpstr>Calibri</vt:lpstr>
      <vt:lpstr>Calibri Light</vt:lpstr>
      <vt:lpstr>Courier New</vt:lpstr>
      <vt:lpstr>Rockwell</vt:lpstr>
      <vt:lpstr>Symbol</vt:lpstr>
      <vt:lpstr>Times New Roman</vt:lpstr>
      <vt:lpstr>Wingdings</vt:lpstr>
      <vt:lpstr>Template</vt:lpstr>
      <vt:lpstr>Custom Design</vt:lpstr>
      <vt:lpstr>Working with Unaccompanied asylum seeking young people </vt:lpstr>
      <vt:lpstr>Introductions</vt:lpstr>
      <vt:lpstr>Child and  Training (C&amp;FT)</vt:lpstr>
      <vt:lpstr>Goals of the Training </vt:lpstr>
      <vt:lpstr>Focus of the training for foster carers   </vt:lpstr>
      <vt:lpstr>Foster carers lived experiences </vt:lpstr>
      <vt:lpstr>Foster carers descriptions of the UASC</vt:lpstr>
      <vt:lpstr>Migrant Communites</vt:lpstr>
      <vt:lpstr>Intervention approaches </vt:lpstr>
      <vt:lpstr>  Basic Interventions to cope with distress and associated traumatic responses   </vt:lpstr>
      <vt:lpstr>Resources </vt:lpstr>
      <vt:lpstr>PowerPoint Presentation</vt:lpstr>
      <vt:lpstr> Working with children: emotional and traumatic responses. generic and problem specific modules   </vt:lpstr>
      <vt:lpstr>The 4D model of dealing with distress Mansell et al 2020</vt:lpstr>
      <vt:lpstr>Guides for Foster Carers and UASC</vt:lpstr>
      <vt:lpstr>Dealing with distress- the core response</vt:lpstr>
      <vt:lpstr>Dealing with distress</vt:lpstr>
      <vt:lpstr>Distraction Ten Ways of feeling good</vt:lpstr>
      <vt:lpstr>Dilution -Breathing exercises to enhance relaxation</vt:lpstr>
      <vt:lpstr>Initial training in deep-muscle relaxation  </vt:lpstr>
      <vt:lpstr>Square Breathing </vt:lpstr>
      <vt:lpstr>The Butterfly Technique  (Jarred and Artiga 2010, Mansell, Urmson and Mansell 2020)</vt:lpstr>
      <vt:lpstr>Develop</vt:lpstr>
      <vt:lpstr> Discovery  </vt:lpstr>
      <vt:lpstr>Feedback on the 4D approach </vt:lpstr>
      <vt:lpstr>Dealing with specific mental health issues </vt:lpstr>
      <vt:lpstr>Dealing with anxiety</vt:lpstr>
      <vt:lpstr>Controlling Anxiety –Fear Ladder</vt:lpstr>
      <vt:lpstr>Dealing with low mood </vt:lpstr>
      <vt:lpstr>PowerPoint Presentation</vt:lpstr>
      <vt:lpstr>Creating a Trauma Narrative </vt:lpstr>
      <vt:lpstr>Handout: Explaining the rationale for trauma-focused work: Why it’s good to talk </vt:lpstr>
      <vt:lpstr>PowerPoint Presentation</vt:lpstr>
      <vt:lpstr>PowerPoint Presentation</vt:lpstr>
      <vt:lpstr>Constructing a Trauma Narrative – My Journey </vt:lpstr>
      <vt:lpstr>Angry, disruptive Behaviour  Antecedents, Behaviour and Consequences</vt:lpstr>
      <vt:lpstr>Managing angry disruptive behaviour </vt:lpstr>
      <vt:lpstr>Tips for parents – Rewards </vt:lpstr>
      <vt:lpstr>Application </vt:lpstr>
      <vt:lpstr>Overall Feedback and recommendations  </vt:lpstr>
      <vt:lpstr>Feed back </vt:lpstr>
      <vt:lpstr>Potential Training Plan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Karen Treisman</dc:title>
  <dc:creator>Arnon Bentovim</dc:creator>
  <cp:lastModifiedBy>Arnon Bentovim</cp:lastModifiedBy>
  <cp:revision>249</cp:revision>
  <cp:lastPrinted>2021-11-13T12:39:26Z</cp:lastPrinted>
  <dcterms:created xsi:type="dcterms:W3CDTF">2021-01-19T10:48:35Z</dcterms:created>
  <dcterms:modified xsi:type="dcterms:W3CDTF">2022-09-27T11:07:29Z</dcterms:modified>
</cp:coreProperties>
</file>